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Lst>
  <p:sldSz cx="9144000" cy="5143500"/>
  <p:notesSz cx="6858000" cy="9144000"/>
  <p:embeddedFontLst>
    <p:embeddedFont>
      <p:font typeface="Lato Bold" charset="1" panose="020F0502020204030203"/>
      <p:regular r:id="rId13"/>
    </p:embeddedFont>
    <p:embeddedFont>
      <p:font typeface="Montserrat Bold" charset="1" panose="00000800000000000000"/>
      <p:regular r:id="rId14"/>
    </p:embeddedFont>
    <p:embeddedFont>
      <p:font typeface="Raleway Bold" charset="1" panose="00000000000000000000"/>
      <p:regular r:id="rId15"/>
    </p:embeddedFont>
    <p:embeddedFont>
      <p:font typeface="Lato" charset="1" panose="020F0502020204030203"/>
      <p:regular r:id="rId16"/>
    </p:embeddedFont>
    <p:embeddedFont>
      <p:font typeface="Montserrat" charset="1" panose="00000500000000000000"/>
      <p:regular r:id="rId17"/>
    </p:embeddedFont>
    <p:embeddedFont>
      <p:font typeface="Arial Bold" charset="1" panose="020B0704020202020204"/>
      <p:regular r:id="rId18"/>
    </p:embeddedFont>
    <p:embeddedFont>
      <p:font typeface="Arial" charset="1" panose="020B0604020202020204"/>
      <p:regular r:id="rId19"/>
    </p:embeddedFont>
    <p:embeddedFont>
      <p:font typeface="Poppins Bold" charset="1" panose="00000800000000000000"/>
      <p:regular r:id="rId20"/>
    </p:embeddedFont>
    <p:embeddedFont>
      <p:font typeface="Calibri (MS)" charset="1" panose="020F0502020204030204"/>
      <p:regular r:id="rId21"/>
    </p:embeddedFont>
    <p:embeddedFont>
      <p:font typeface="Raleway" charset="1" panose="00000000000000000000"/>
      <p:regular r:id="rId2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jpe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 Id="rId6" Target="../media/image15.svg" Type="http://schemas.openxmlformats.org/officeDocument/2006/relationships/image"/><Relationship Id="rId7" Target="../media/image16.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5.png" Type="http://schemas.openxmlformats.org/officeDocument/2006/relationships/image"/><Relationship Id="rId11" Target="../media/image26.svg" Type="http://schemas.openxmlformats.org/officeDocument/2006/relationships/image"/><Relationship Id="rId12" Target="../media/image27.png" Type="http://schemas.openxmlformats.org/officeDocument/2006/relationships/image"/><Relationship Id="rId13" Target="../media/image28.png" Type="http://schemas.openxmlformats.org/officeDocument/2006/relationships/image"/><Relationship Id="rId14" Target="../media/image29.svg" Type="http://schemas.openxmlformats.org/officeDocument/2006/relationships/image"/><Relationship Id="rId15" Target="../media/image30.png" Type="http://schemas.openxmlformats.org/officeDocument/2006/relationships/image"/><Relationship Id="rId16" Target="../media/image31.svg" Type="http://schemas.openxmlformats.org/officeDocument/2006/relationships/image"/><Relationship Id="rId17" Target="../media/image16.jpeg" Type="http://schemas.openxmlformats.org/officeDocument/2006/relationships/image"/><Relationship Id="rId2" Target="../media/image17.png" Type="http://schemas.openxmlformats.org/officeDocument/2006/relationships/image"/><Relationship Id="rId3" Target="../media/image18.svg" Type="http://schemas.openxmlformats.org/officeDocument/2006/relationships/image"/><Relationship Id="rId4" Target="../media/image19.png" Type="http://schemas.openxmlformats.org/officeDocument/2006/relationships/image"/><Relationship Id="rId5" Target="../media/image20.svg" Type="http://schemas.openxmlformats.org/officeDocument/2006/relationships/image"/><Relationship Id="rId6" Target="../media/image21.png" Type="http://schemas.openxmlformats.org/officeDocument/2006/relationships/image"/><Relationship Id="rId7" Target="../media/image22.svg" Type="http://schemas.openxmlformats.org/officeDocument/2006/relationships/image"/><Relationship Id="rId8" Target="../media/image23.png" Type="http://schemas.openxmlformats.org/officeDocument/2006/relationships/image"/><Relationship Id="rId9" Target="../media/image24.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 Id="rId4" Target="../media/image13.png" Type="http://schemas.openxmlformats.org/officeDocument/2006/relationships/image"/><Relationship Id="rId5" Target="../media/image34.png" Type="http://schemas.openxmlformats.org/officeDocument/2006/relationships/image"/><Relationship Id="rId6" Target="../media/image35.svg" Type="http://schemas.openxmlformats.org/officeDocument/2006/relationships/image"/><Relationship Id="rId7" Target="../media/image16.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 Id="rId4" Target="../media/image36.jpeg" Type="http://schemas.openxmlformats.org/officeDocument/2006/relationships/image"/><Relationship Id="rId5" Target="../media/image37.png" Type="http://schemas.openxmlformats.org/officeDocument/2006/relationships/image"/><Relationship Id="rId6" Target="../media/image38.svg" Type="http://schemas.openxmlformats.org/officeDocument/2006/relationships/image"/><Relationship Id="rId7" Target="../media/image1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5.png" Type="http://schemas.openxmlformats.org/officeDocument/2006/relationships/image"/><Relationship Id="rId11" Target="../media/image46.svg" Type="http://schemas.openxmlformats.org/officeDocument/2006/relationships/image"/><Relationship Id="rId12" Target="../media/image47.png" Type="http://schemas.openxmlformats.org/officeDocument/2006/relationships/image"/><Relationship Id="rId13" Target="../media/image48.png" Type="http://schemas.openxmlformats.org/officeDocument/2006/relationships/image"/><Relationship Id="rId14" Target="../media/image49.svg" Type="http://schemas.openxmlformats.org/officeDocument/2006/relationships/image"/><Relationship Id="rId2" Target="../media/image39.png" Type="http://schemas.openxmlformats.org/officeDocument/2006/relationships/image"/><Relationship Id="rId3" Target="../media/image40.svg" Type="http://schemas.openxmlformats.org/officeDocument/2006/relationships/image"/><Relationship Id="rId4" Target="../media/image13.png" Type="http://schemas.openxmlformats.org/officeDocument/2006/relationships/image"/><Relationship Id="rId5" Target="../media/image41.png" Type="http://schemas.openxmlformats.org/officeDocument/2006/relationships/image"/><Relationship Id="rId6" Target="../media/image42.svg" Type="http://schemas.openxmlformats.org/officeDocument/2006/relationships/image"/><Relationship Id="rId7" Target="../media/image36.jpeg" Type="http://schemas.openxmlformats.org/officeDocument/2006/relationships/image"/><Relationship Id="rId8" Target="../media/image43.png" Type="http://schemas.openxmlformats.org/officeDocument/2006/relationships/image"/><Relationship Id="rId9" Target="../media/image44.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6.svg" Type="http://schemas.openxmlformats.org/officeDocument/2006/relationships/image"/><Relationship Id="rId11" Target="../media/image57.png" Type="http://schemas.openxmlformats.org/officeDocument/2006/relationships/image"/><Relationship Id="rId12" Target="../media/image58.svg" Type="http://schemas.openxmlformats.org/officeDocument/2006/relationships/image"/><Relationship Id="rId13" Target="../media/image59.png" Type="http://schemas.openxmlformats.org/officeDocument/2006/relationships/image"/><Relationship Id="rId14" Target="../media/image60.svg" Type="http://schemas.openxmlformats.org/officeDocument/2006/relationships/image"/><Relationship Id="rId2" Target="../media/image2.png" Type="http://schemas.openxmlformats.org/officeDocument/2006/relationships/image"/><Relationship Id="rId3" Target="../media/image3.svg" Type="http://schemas.openxmlformats.org/officeDocument/2006/relationships/image"/><Relationship Id="rId4" Target="../media/image50.jpeg" Type="http://schemas.openxmlformats.org/officeDocument/2006/relationships/image"/><Relationship Id="rId5" Target="../media/image51.png" Type="http://schemas.openxmlformats.org/officeDocument/2006/relationships/image"/><Relationship Id="rId6" Target="../media/image52.svg" Type="http://schemas.openxmlformats.org/officeDocument/2006/relationships/image"/><Relationship Id="rId7" Target="../media/image53.png" Type="http://schemas.openxmlformats.org/officeDocument/2006/relationships/image"/><Relationship Id="rId8" Target="../media/image54.svg" Type="http://schemas.openxmlformats.org/officeDocument/2006/relationships/image"/><Relationship Id="rId9" Target="../media/image55.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144000" cy="5143500"/>
          </a:xfrm>
          <a:custGeom>
            <a:avLst/>
            <a:gdLst/>
            <a:ahLst/>
            <a:cxnLst/>
            <a:rect r="r" b="b" t="t" l="l"/>
            <a:pathLst>
              <a:path h="5143500" w="9144000">
                <a:moveTo>
                  <a:pt x="0" y="0"/>
                </a:moveTo>
                <a:lnTo>
                  <a:pt x="9144000" y="0"/>
                </a:lnTo>
                <a:lnTo>
                  <a:pt x="9144000" y="5143500"/>
                </a:lnTo>
                <a:lnTo>
                  <a:pt x="0" y="5143500"/>
                </a:lnTo>
                <a:lnTo>
                  <a:pt x="0" y="0"/>
                </a:lnTo>
                <a:close/>
              </a:path>
            </a:pathLst>
          </a:custGeom>
          <a:blipFill>
            <a:blip r:embed="rId2"/>
            <a:stretch>
              <a:fillRect l="-288" t="0" r="-288" b="-454"/>
            </a:stretch>
          </a:blipFill>
        </p:spPr>
      </p:sp>
      <p:sp>
        <p:nvSpPr>
          <p:cNvPr name="Freeform 3" id="3"/>
          <p:cNvSpPr/>
          <p:nvPr/>
        </p:nvSpPr>
        <p:spPr>
          <a:xfrm flipH="false" flipV="false" rot="0">
            <a:off x="0" y="0"/>
            <a:ext cx="9144000" cy="5143500"/>
          </a:xfrm>
          <a:custGeom>
            <a:avLst/>
            <a:gdLst/>
            <a:ahLst/>
            <a:cxnLst/>
            <a:rect r="r" b="b" t="t" l="l"/>
            <a:pathLst>
              <a:path h="5143500" w="9144000">
                <a:moveTo>
                  <a:pt x="0" y="0"/>
                </a:moveTo>
                <a:lnTo>
                  <a:pt x="9144000" y="0"/>
                </a:lnTo>
                <a:lnTo>
                  <a:pt x="9144000" y="5143500"/>
                </a:lnTo>
                <a:lnTo>
                  <a:pt x="0" y="51435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false" flipV="false" rot="0">
            <a:off x="0" y="0"/>
            <a:ext cx="9144000" cy="5143500"/>
          </a:xfrm>
          <a:custGeom>
            <a:avLst/>
            <a:gdLst/>
            <a:ahLst/>
            <a:cxnLst/>
            <a:rect r="r" b="b" t="t" l="l"/>
            <a:pathLst>
              <a:path h="5143500" w="9144000">
                <a:moveTo>
                  <a:pt x="0" y="0"/>
                </a:moveTo>
                <a:lnTo>
                  <a:pt x="9144000" y="0"/>
                </a:lnTo>
                <a:lnTo>
                  <a:pt x="9144000" y="5143500"/>
                </a:lnTo>
                <a:lnTo>
                  <a:pt x="0" y="5143500"/>
                </a:lnTo>
                <a:lnTo>
                  <a:pt x="0" y="0"/>
                </a:lnTo>
                <a:close/>
              </a:path>
            </a:pathLst>
          </a:custGeom>
          <a:blipFill>
            <a:blip r:embed="rId5"/>
            <a:stretch>
              <a:fillRect l="0" t="-44662" r="-9965" b="-50831"/>
            </a:stretch>
          </a:blipFill>
        </p:spPr>
      </p:sp>
      <p:sp>
        <p:nvSpPr>
          <p:cNvPr name="Freeform 5" id="5"/>
          <p:cNvSpPr/>
          <p:nvPr/>
        </p:nvSpPr>
        <p:spPr>
          <a:xfrm flipH="false" flipV="false" rot="-10800000">
            <a:off x="0" y="0"/>
            <a:ext cx="9144000" cy="5143500"/>
          </a:xfrm>
          <a:custGeom>
            <a:avLst/>
            <a:gdLst/>
            <a:ahLst/>
            <a:cxnLst/>
            <a:rect r="r" b="b" t="t" l="l"/>
            <a:pathLst>
              <a:path h="5143500" w="9144000">
                <a:moveTo>
                  <a:pt x="0" y="0"/>
                </a:moveTo>
                <a:lnTo>
                  <a:pt x="9144000" y="0"/>
                </a:lnTo>
                <a:lnTo>
                  <a:pt x="9144000" y="5143500"/>
                </a:lnTo>
                <a:lnTo>
                  <a:pt x="0" y="5143500"/>
                </a:lnTo>
                <a:lnTo>
                  <a:pt x="0" y="0"/>
                </a:lnTo>
                <a:close/>
              </a:path>
            </a:pathLst>
          </a:custGeom>
          <a:blipFill>
            <a:blip r:embed="rId5"/>
            <a:stretch>
              <a:fillRect l="0" t="-44662" r="-9965" b="-50831"/>
            </a:stretch>
          </a:blipFill>
        </p:spPr>
      </p:sp>
      <p:sp>
        <p:nvSpPr>
          <p:cNvPr name="TextBox 6" id="6"/>
          <p:cNvSpPr txBox="true"/>
          <p:nvPr/>
        </p:nvSpPr>
        <p:spPr>
          <a:xfrm rot="0">
            <a:off x="1101242" y="1491901"/>
            <a:ext cx="47501" cy="327660"/>
          </a:xfrm>
          <a:prstGeom prst="rect">
            <a:avLst/>
          </a:prstGeom>
        </p:spPr>
        <p:txBody>
          <a:bodyPr anchor="t" rtlCol="false" tIns="0" lIns="0" bIns="0" rIns="0">
            <a:spAutoFit/>
          </a:bodyPr>
          <a:lstStyle/>
          <a:p>
            <a:pPr algn="l">
              <a:lnSpc>
                <a:spcPts val="2660"/>
              </a:lnSpc>
            </a:pPr>
            <a:r>
              <a:rPr lang="en-US" b="true" sz="1900">
                <a:solidFill>
                  <a:srgbClr val="EEECE1"/>
                </a:solidFill>
                <a:latin typeface="Lato Bold"/>
                <a:ea typeface="Lato Bold"/>
                <a:cs typeface="Lato Bold"/>
                <a:sym typeface="Lato Bold"/>
              </a:rPr>
              <a:t> </a:t>
            </a:r>
          </a:p>
        </p:txBody>
      </p:sp>
      <p:sp>
        <p:nvSpPr>
          <p:cNvPr name="Freeform 7" id="7"/>
          <p:cNvSpPr/>
          <p:nvPr/>
        </p:nvSpPr>
        <p:spPr>
          <a:xfrm flipH="false" flipV="false" rot="0">
            <a:off x="0" y="0"/>
            <a:ext cx="9144000" cy="5143500"/>
          </a:xfrm>
          <a:custGeom>
            <a:avLst/>
            <a:gdLst/>
            <a:ahLst/>
            <a:cxnLst/>
            <a:rect r="r" b="b" t="t" l="l"/>
            <a:pathLst>
              <a:path h="5143500" w="9144000">
                <a:moveTo>
                  <a:pt x="0" y="0"/>
                </a:moveTo>
                <a:lnTo>
                  <a:pt x="9144000" y="0"/>
                </a:lnTo>
                <a:lnTo>
                  <a:pt x="9144000" y="5143500"/>
                </a:lnTo>
                <a:lnTo>
                  <a:pt x="0" y="5143500"/>
                </a:lnTo>
                <a:lnTo>
                  <a:pt x="0" y="0"/>
                </a:lnTo>
                <a:close/>
              </a:path>
            </a:pathLst>
          </a:custGeom>
          <a:blipFill>
            <a:blip r:embed="rId6"/>
            <a:stretch>
              <a:fillRect l="0" t="-17821" r="0" b="-53067"/>
            </a:stretch>
          </a:blipFill>
        </p:spPr>
      </p:sp>
      <p:sp>
        <p:nvSpPr>
          <p:cNvPr name="Freeform 8" id="8"/>
          <p:cNvSpPr/>
          <p:nvPr/>
        </p:nvSpPr>
        <p:spPr>
          <a:xfrm flipH="false" flipV="false" rot="0">
            <a:off x="419748" y="1458754"/>
            <a:ext cx="7840199" cy="541201"/>
          </a:xfrm>
          <a:custGeom>
            <a:avLst/>
            <a:gdLst/>
            <a:ahLst/>
            <a:cxnLst/>
            <a:rect r="r" b="b" t="t" l="l"/>
            <a:pathLst>
              <a:path h="541201" w="7840199">
                <a:moveTo>
                  <a:pt x="0" y="0"/>
                </a:moveTo>
                <a:lnTo>
                  <a:pt x="7840199" y="0"/>
                </a:lnTo>
                <a:lnTo>
                  <a:pt x="7840199" y="541201"/>
                </a:lnTo>
                <a:lnTo>
                  <a:pt x="0" y="54120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9" id="9"/>
          <p:cNvSpPr/>
          <p:nvPr/>
        </p:nvSpPr>
        <p:spPr>
          <a:xfrm flipH="false" flipV="false" rot="0">
            <a:off x="356245" y="519903"/>
            <a:ext cx="7967196" cy="668198"/>
          </a:xfrm>
          <a:custGeom>
            <a:avLst/>
            <a:gdLst/>
            <a:ahLst/>
            <a:cxnLst/>
            <a:rect r="r" b="b" t="t" l="l"/>
            <a:pathLst>
              <a:path h="668198" w="7967196">
                <a:moveTo>
                  <a:pt x="0" y="0"/>
                </a:moveTo>
                <a:lnTo>
                  <a:pt x="7967195" y="0"/>
                </a:lnTo>
                <a:lnTo>
                  <a:pt x="7967195" y="668198"/>
                </a:lnTo>
                <a:lnTo>
                  <a:pt x="0" y="668198"/>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grpSp>
        <p:nvGrpSpPr>
          <p:cNvPr name="Group 10" id="10"/>
          <p:cNvGrpSpPr/>
          <p:nvPr/>
        </p:nvGrpSpPr>
        <p:grpSpPr>
          <a:xfrm rot="0">
            <a:off x="532000" y="3711645"/>
            <a:ext cx="814978" cy="814978"/>
            <a:chOff x="0" y="0"/>
            <a:chExt cx="1086637" cy="1086637"/>
          </a:xfrm>
        </p:grpSpPr>
        <p:sp>
          <p:nvSpPr>
            <p:cNvPr name="Freeform 11" id="11"/>
            <p:cNvSpPr/>
            <p:nvPr/>
          </p:nvSpPr>
          <p:spPr>
            <a:xfrm flipH="false" flipV="false" rot="0">
              <a:off x="0" y="0"/>
              <a:ext cx="1086612" cy="1086612"/>
            </a:xfrm>
            <a:custGeom>
              <a:avLst/>
              <a:gdLst/>
              <a:ahLst/>
              <a:cxnLst/>
              <a:rect r="r" b="b" t="t" l="l"/>
              <a:pathLst>
                <a:path h="1086612" w="1086612">
                  <a:moveTo>
                    <a:pt x="0" y="0"/>
                  </a:moveTo>
                  <a:lnTo>
                    <a:pt x="1086612" y="0"/>
                  </a:lnTo>
                  <a:lnTo>
                    <a:pt x="1086612" y="1086612"/>
                  </a:lnTo>
                  <a:lnTo>
                    <a:pt x="0" y="1086612"/>
                  </a:lnTo>
                  <a:lnTo>
                    <a:pt x="0" y="0"/>
                  </a:lnTo>
                  <a:close/>
                </a:path>
              </a:pathLst>
            </a:custGeom>
            <a:blipFill>
              <a:blip r:embed="rId11"/>
              <a:stretch>
                <a:fillRect l="0" t="0" r="-2" b="-2"/>
              </a:stretch>
            </a:blipFill>
          </p:spPr>
        </p:sp>
      </p:grpSp>
      <p:sp>
        <p:nvSpPr>
          <p:cNvPr name="TextBox 12" id="12"/>
          <p:cNvSpPr txBox="true"/>
          <p:nvPr/>
        </p:nvSpPr>
        <p:spPr>
          <a:xfrm rot="0">
            <a:off x="4642228" y="3913508"/>
            <a:ext cx="3784968" cy="764715"/>
          </a:xfrm>
          <a:prstGeom prst="rect">
            <a:avLst/>
          </a:prstGeom>
        </p:spPr>
        <p:txBody>
          <a:bodyPr anchor="t" rtlCol="false" tIns="0" lIns="0" bIns="0" rIns="0">
            <a:spAutoFit/>
          </a:bodyPr>
          <a:lstStyle/>
          <a:p>
            <a:pPr algn="l">
              <a:lnSpc>
                <a:spcPts val="6299"/>
              </a:lnSpc>
            </a:pPr>
            <a:r>
              <a:rPr lang="en-US" b="true" sz="4500">
                <a:solidFill>
                  <a:srgbClr val="FFFFFF"/>
                </a:solidFill>
                <a:latin typeface="Montserrat Bold"/>
                <a:ea typeface="Montserrat Bold"/>
                <a:cs typeface="Montserrat Bold"/>
                <a:sym typeface="Montserrat Bold"/>
              </a:rPr>
              <a:t>TEAM NAME</a:t>
            </a:r>
          </a:p>
        </p:txBody>
      </p:sp>
      <p:sp>
        <p:nvSpPr>
          <p:cNvPr name="TextBox 13" id="13"/>
          <p:cNvSpPr txBox="true"/>
          <p:nvPr/>
        </p:nvSpPr>
        <p:spPr>
          <a:xfrm rot="0">
            <a:off x="505473" y="2704805"/>
            <a:ext cx="2786872" cy="822808"/>
          </a:xfrm>
          <a:prstGeom prst="rect">
            <a:avLst/>
          </a:prstGeom>
        </p:spPr>
        <p:txBody>
          <a:bodyPr anchor="t" rtlCol="false" tIns="0" lIns="0" bIns="0" rIns="0">
            <a:spAutoFit/>
          </a:bodyPr>
          <a:lstStyle/>
          <a:p>
            <a:pPr algn="l">
              <a:lnSpc>
                <a:spcPts val="6719"/>
              </a:lnSpc>
            </a:pPr>
            <a:r>
              <a:rPr lang="en-US" b="true" sz="4800">
                <a:solidFill>
                  <a:srgbClr val="FFFFFF"/>
                </a:solidFill>
                <a:latin typeface="Raleway Bold"/>
                <a:ea typeface="Raleway Bold"/>
                <a:cs typeface="Raleway Bold"/>
                <a:sym typeface="Raleway Bold"/>
              </a:rPr>
              <a:t>Idea Title</a:t>
            </a:r>
          </a:p>
        </p:txBody>
      </p:sp>
      <p:sp>
        <p:nvSpPr>
          <p:cNvPr name="TextBox 14" id="14"/>
          <p:cNvSpPr txBox="true"/>
          <p:nvPr/>
        </p:nvSpPr>
        <p:spPr>
          <a:xfrm rot="0">
            <a:off x="505473" y="1491901"/>
            <a:ext cx="6855104" cy="327660"/>
          </a:xfrm>
          <a:prstGeom prst="rect">
            <a:avLst/>
          </a:prstGeom>
        </p:spPr>
        <p:txBody>
          <a:bodyPr anchor="t" rtlCol="false" tIns="0" lIns="0" bIns="0" rIns="0">
            <a:spAutoFit/>
          </a:bodyPr>
          <a:lstStyle/>
          <a:p>
            <a:pPr algn="l">
              <a:lnSpc>
                <a:spcPts val="2660"/>
              </a:lnSpc>
            </a:pPr>
            <a:r>
              <a:rPr lang="en-US" b="true" sz="1900">
                <a:solidFill>
                  <a:srgbClr val="EEECE1"/>
                </a:solidFill>
                <a:latin typeface="Lato Bold"/>
                <a:ea typeface="Lato Bold"/>
                <a:cs typeface="Lato Bold"/>
                <a:sym typeface="Lato Bold"/>
              </a:rPr>
              <a:t>EnteryourProblemDomain(Fintech/Edutech/Healthcare etc.)</a:t>
            </a:r>
          </a:p>
        </p:txBody>
      </p:sp>
      <p:sp>
        <p:nvSpPr>
          <p:cNvPr name="TextBox 15" id="15"/>
          <p:cNvSpPr txBox="true"/>
          <p:nvPr/>
        </p:nvSpPr>
        <p:spPr>
          <a:xfrm rot="0">
            <a:off x="505473" y="616544"/>
            <a:ext cx="7772419" cy="327660"/>
          </a:xfrm>
          <a:prstGeom prst="rect">
            <a:avLst/>
          </a:prstGeom>
        </p:spPr>
        <p:txBody>
          <a:bodyPr anchor="t" rtlCol="false" tIns="0" lIns="0" bIns="0" rIns="0">
            <a:spAutoFit/>
          </a:bodyPr>
          <a:lstStyle/>
          <a:p>
            <a:pPr algn="l">
              <a:lnSpc>
                <a:spcPts val="2660"/>
              </a:lnSpc>
            </a:pPr>
            <a:r>
              <a:rPr lang="en-US" b="true" sz="1900">
                <a:solidFill>
                  <a:srgbClr val="FFFFFF"/>
                </a:solidFill>
                <a:latin typeface="Lato Bold"/>
                <a:ea typeface="Lato Bold"/>
                <a:cs typeface="Lato Bold"/>
                <a:sym typeface="Lato Bold"/>
              </a:rPr>
              <a:t>INSTRUCTION: Make a Copy this Slide into your account and then Edit!</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3503" y="-63503"/>
            <a:ext cx="9270997" cy="3632292"/>
          </a:xfrm>
          <a:custGeom>
            <a:avLst/>
            <a:gdLst/>
            <a:ahLst/>
            <a:cxnLst/>
            <a:rect r="r" b="b" t="t" l="l"/>
            <a:pathLst>
              <a:path h="3632292" w="9270997">
                <a:moveTo>
                  <a:pt x="0" y="0"/>
                </a:moveTo>
                <a:lnTo>
                  <a:pt x="9270997" y="0"/>
                </a:lnTo>
                <a:lnTo>
                  <a:pt x="9270997" y="3632292"/>
                </a:lnTo>
                <a:lnTo>
                  <a:pt x="0" y="363229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0"/>
            <a:ext cx="9144000" cy="3505295"/>
            <a:chOff x="0" y="0"/>
            <a:chExt cx="12192000" cy="4673727"/>
          </a:xfrm>
        </p:grpSpPr>
        <p:sp>
          <p:nvSpPr>
            <p:cNvPr name="Freeform 4" id="4"/>
            <p:cNvSpPr/>
            <p:nvPr/>
          </p:nvSpPr>
          <p:spPr>
            <a:xfrm flipH="false" flipV="false" rot="0">
              <a:off x="0" y="0"/>
              <a:ext cx="12192000" cy="4673727"/>
            </a:xfrm>
            <a:custGeom>
              <a:avLst/>
              <a:gdLst/>
              <a:ahLst/>
              <a:cxnLst/>
              <a:rect r="r" b="b" t="t" l="l"/>
              <a:pathLst>
                <a:path h="4673727" w="12192000">
                  <a:moveTo>
                    <a:pt x="0" y="0"/>
                  </a:moveTo>
                  <a:lnTo>
                    <a:pt x="12192000" y="0"/>
                  </a:lnTo>
                  <a:lnTo>
                    <a:pt x="12192000" y="4673727"/>
                  </a:lnTo>
                  <a:lnTo>
                    <a:pt x="0" y="4673727"/>
                  </a:lnTo>
                  <a:lnTo>
                    <a:pt x="0" y="0"/>
                  </a:lnTo>
                  <a:close/>
                </a:path>
              </a:pathLst>
            </a:custGeom>
            <a:blipFill>
              <a:blip r:embed="rId4"/>
              <a:stretch>
                <a:fillRect l="0" t="-23365" r="0" b="-23365"/>
              </a:stretch>
            </a:blipFill>
          </p:spPr>
        </p:sp>
      </p:grpSp>
      <p:sp>
        <p:nvSpPr>
          <p:cNvPr name="Freeform 5" id="5"/>
          <p:cNvSpPr/>
          <p:nvPr/>
        </p:nvSpPr>
        <p:spPr>
          <a:xfrm flipH="false" flipV="false" rot="0">
            <a:off x="-63503" y="-63503"/>
            <a:ext cx="9270997" cy="4814259"/>
          </a:xfrm>
          <a:custGeom>
            <a:avLst/>
            <a:gdLst/>
            <a:ahLst/>
            <a:cxnLst/>
            <a:rect r="r" b="b" t="t" l="l"/>
            <a:pathLst>
              <a:path h="4814259" w="9270997">
                <a:moveTo>
                  <a:pt x="0" y="0"/>
                </a:moveTo>
                <a:lnTo>
                  <a:pt x="9270997" y="0"/>
                </a:lnTo>
                <a:lnTo>
                  <a:pt x="9270997" y="4814259"/>
                </a:lnTo>
                <a:lnTo>
                  <a:pt x="0" y="481425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7905579" y="930954"/>
            <a:ext cx="456228" cy="456228"/>
            <a:chOff x="0" y="0"/>
            <a:chExt cx="608305" cy="608305"/>
          </a:xfrm>
        </p:grpSpPr>
        <p:sp>
          <p:nvSpPr>
            <p:cNvPr name="Freeform 7" id="7"/>
            <p:cNvSpPr/>
            <p:nvPr/>
          </p:nvSpPr>
          <p:spPr>
            <a:xfrm flipH="false" flipV="false" rot="0">
              <a:off x="0" y="0"/>
              <a:ext cx="608330" cy="608330"/>
            </a:xfrm>
            <a:custGeom>
              <a:avLst/>
              <a:gdLst/>
              <a:ahLst/>
              <a:cxnLst/>
              <a:rect r="r" b="b" t="t" l="l"/>
              <a:pathLst>
                <a:path h="608330" w="608330">
                  <a:moveTo>
                    <a:pt x="0" y="0"/>
                  </a:moveTo>
                  <a:lnTo>
                    <a:pt x="608330" y="0"/>
                  </a:lnTo>
                  <a:lnTo>
                    <a:pt x="608330" y="608330"/>
                  </a:lnTo>
                  <a:lnTo>
                    <a:pt x="0" y="608330"/>
                  </a:lnTo>
                  <a:lnTo>
                    <a:pt x="0" y="0"/>
                  </a:lnTo>
                  <a:close/>
                </a:path>
              </a:pathLst>
            </a:custGeom>
            <a:blipFill>
              <a:blip r:embed="rId7"/>
              <a:stretch>
                <a:fillRect l="0" t="0" r="4" b="4"/>
              </a:stretch>
            </a:blipFill>
          </p:spPr>
        </p:sp>
      </p:grpSp>
      <p:sp>
        <p:nvSpPr>
          <p:cNvPr name="TextBox 8" id="8"/>
          <p:cNvSpPr txBox="true"/>
          <p:nvPr/>
        </p:nvSpPr>
        <p:spPr>
          <a:xfrm rot="0">
            <a:off x="815178" y="1348959"/>
            <a:ext cx="3158214" cy="451247"/>
          </a:xfrm>
          <a:prstGeom prst="rect">
            <a:avLst/>
          </a:prstGeom>
        </p:spPr>
        <p:txBody>
          <a:bodyPr anchor="t" rtlCol="false" tIns="0" lIns="0" bIns="0" rIns="0">
            <a:spAutoFit/>
          </a:bodyPr>
          <a:lstStyle/>
          <a:p>
            <a:pPr algn="l">
              <a:lnSpc>
                <a:spcPts val="3640"/>
              </a:lnSpc>
            </a:pPr>
            <a:r>
              <a:rPr lang="en-US" b="true" sz="2600">
                <a:solidFill>
                  <a:srgbClr val="FFFFFF"/>
                </a:solidFill>
                <a:latin typeface="Raleway Bold"/>
                <a:ea typeface="Raleway Bold"/>
                <a:cs typeface="Raleway Bold"/>
                <a:sym typeface="Raleway Bold"/>
              </a:rPr>
              <a:t>Problem Statement</a:t>
            </a:r>
          </a:p>
        </p:txBody>
      </p:sp>
      <p:sp>
        <p:nvSpPr>
          <p:cNvPr name="TextBox 9" id="9"/>
          <p:cNvSpPr txBox="true"/>
          <p:nvPr/>
        </p:nvSpPr>
        <p:spPr>
          <a:xfrm rot="0">
            <a:off x="868404" y="2127923"/>
            <a:ext cx="7120280" cy="767715"/>
          </a:xfrm>
          <a:prstGeom prst="rect">
            <a:avLst/>
          </a:prstGeom>
        </p:spPr>
        <p:txBody>
          <a:bodyPr anchor="t" rtlCol="false" tIns="0" lIns="0" bIns="0" rIns="0">
            <a:spAutoFit/>
          </a:bodyPr>
          <a:lstStyle/>
          <a:p>
            <a:pPr algn="just">
              <a:lnSpc>
                <a:spcPts val="1500"/>
              </a:lnSpc>
            </a:pPr>
            <a:r>
              <a:rPr lang="en-US" sz="1100" spc="27">
                <a:solidFill>
                  <a:srgbClr val="FFFFFF"/>
                </a:solidFill>
                <a:latin typeface="Lato"/>
                <a:ea typeface="Lato"/>
                <a:cs typeface="Lato"/>
                <a:sym typeface="Lato"/>
              </a:rPr>
              <a:t>Lorem ipsum dolor sit amet, consectetur adipiscing elit, sed do eiusmod tempor incididunt ut labore et dolore magna aliqua. Lorem ipsum dolor sit amet, consectetur adipiscing elit, sed do eiusmod tempor incididunt ut labore et dolore magna aliqua. Lorem ipsum dolor sit amet, consectetur adipiscing elit, sed do eiusmod tempor incididunt ut labore et dolore magna aliqua.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3494" y="-63503"/>
            <a:ext cx="3875056" cy="2698775"/>
          </a:xfrm>
          <a:custGeom>
            <a:avLst/>
            <a:gdLst/>
            <a:ahLst/>
            <a:cxnLst/>
            <a:rect r="r" b="b" t="t" l="l"/>
            <a:pathLst>
              <a:path h="2698775" w="3875056">
                <a:moveTo>
                  <a:pt x="0" y="0"/>
                </a:moveTo>
                <a:lnTo>
                  <a:pt x="3875056" y="0"/>
                </a:lnTo>
                <a:lnTo>
                  <a:pt x="3875056" y="2698775"/>
                </a:lnTo>
                <a:lnTo>
                  <a:pt x="0" y="269877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4673336" y="1735436"/>
            <a:ext cx="3956399" cy="927897"/>
          </a:xfrm>
          <a:custGeom>
            <a:avLst/>
            <a:gdLst/>
            <a:ahLst/>
            <a:cxnLst/>
            <a:rect r="r" b="b" t="t" l="l"/>
            <a:pathLst>
              <a:path h="927897" w="3956399">
                <a:moveTo>
                  <a:pt x="0" y="0"/>
                </a:moveTo>
                <a:lnTo>
                  <a:pt x="3956400" y="0"/>
                </a:lnTo>
                <a:lnTo>
                  <a:pt x="3956400" y="927897"/>
                </a:lnTo>
                <a:lnTo>
                  <a:pt x="0" y="927897"/>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4673336" y="1021118"/>
            <a:ext cx="3887095" cy="400202"/>
          </a:xfrm>
          <a:custGeom>
            <a:avLst/>
            <a:gdLst/>
            <a:ahLst/>
            <a:cxnLst/>
            <a:rect r="r" b="b" t="t" l="l"/>
            <a:pathLst>
              <a:path h="400202" w="3887095">
                <a:moveTo>
                  <a:pt x="0" y="0"/>
                </a:moveTo>
                <a:lnTo>
                  <a:pt x="3887096" y="0"/>
                </a:lnTo>
                <a:lnTo>
                  <a:pt x="3887096" y="400202"/>
                </a:lnTo>
                <a:lnTo>
                  <a:pt x="0" y="40020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2" y="2571721"/>
            <a:ext cx="1712147" cy="2571750"/>
          </a:xfrm>
          <a:custGeom>
            <a:avLst/>
            <a:gdLst/>
            <a:ahLst/>
            <a:cxnLst/>
            <a:rect r="r" b="b" t="t" l="l"/>
            <a:pathLst>
              <a:path h="2571750" w="1712147">
                <a:moveTo>
                  <a:pt x="0" y="0"/>
                </a:moveTo>
                <a:lnTo>
                  <a:pt x="1712147" y="0"/>
                </a:lnTo>
                <a:lnTo>
                  <a:pt x="1712147" y="2571750"/>
                </a:lnTo>
                <a:lnTo>
                  <a:pt x="0" y="25717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6" id="6"/>
          <p:cNvSpPr/>
          <p:nvPr/>
        </p:nvSpPr>
        <p:spPr>
          <a:xfrm flipH="false" flipV="false" rot="0">
            <a:off x="1712147" y="2566959"/>
            <a:ext cx="2035950" cy="2571750"/>
          </a:xfrm>
          <a:custGeom>
            <a:avLst/>
            <a:gdLst/>
            <a:ahLst/>
            <a:cxnLst/>
            <a:rect r="r" b="b" t="t" l="l"/>
            <a:pathLst>
              <a:path h="2571750" w="2035950">
                <a:moveTo>
                  <a:pt x="0" y="0"/>
                </a:moveTo>
                <a:lnTo>
                  <a:pt x="2035950" y="0"/>
                </a:lnTo>
                <a:lnTo>
                  <a:pt x="2035950" y="2571750"/>
                </a:lnTo>
                <a:lnTo>
                  <a:pt x="0" y="257175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7" id="7"/>
          <p:cNvGrpSpPr/>
          <p:nvPr/>
        </p:nvGrpSpPr>
        <p:grpSpPr>
          <a:xfrm rot="0">
            <a:off x="2" y="29"/>
            <a:ext cx="1712147" cy="2571750"/>
            <a:chOff x="0" y="0"/>
            <a:chExt cx="2282863" cy="3429000"/>
          </a:xfrm>
        </p:grpSpPr>
        <p:sp>
          <p:nvSpPr>
            <p:cNvPr name="Freeform 8" id="8"/>
            <p:cNvSpPr/>
            <p:nvPr/>
          </p:nvSpPr>
          <p:spPr>
            <a:xfrm flipH="false" flipV="false" rot="0">
              <a:off x="0" y="0"/>
              <a:ext cx="2282825" cy="3429000"/>
            </a:xfrm>
            <a:custGeom>
              <a:avLst/>
              <a:gdLst/>
              <a:ahLst/>
              <a:cxnLst/>
              <a:rect r="r" b="b" t="t" l="l"/>
              <a:pathLst>
                <a:path h="3429000" w="2282825">
                  <a:moveTo>
                    <a:pt x="0" y="0"/>
                  </a:moveTo>
                  <a:lnTo>
                    <a:pt x="2282825" y="0"/>
                  </a:lnTo>
                  <a:lnTo>
                    <a:pt x="2282825" y="3429000"/>
                  </a:lnTo>
                  <a:lnTo>
                    <a:pt x="0" y="3429000"/>
                  </a:lnTo>
                  <a:lnTo>
                    <a:pt x="0" y="0"/>
                  </a:lnTo>
                  <a:close/>
                </a:path>
              </a:pathLst>
            </a:custGeom>
            <a:blipFill>
              <a:blip r:embed="rId12"/>
              <a:stretch>
                <a:fillRect l="-44000" t="0" r="-50342" b="-309"/>
              </a:stretch>
            </a:blipFill>
          </p:spPr>
        </p:sp>
      </p:grpSp>
      <p:grpSp>
        <p:nvGrpSpPr>
          <p:cNvPr name="Group 9" id="9"/>
          <p:cNvGrpSpPr/>
          <p:nvPr/>
        </p:nvGrpSpPr>
        <p:grpSpPr>
          <a:xfrm rot="0">
            <a:off x="2" y="2571721"/>
            <a:ext cx="1712147" cy="2571750"/>
            <a:chOff x="0" y="0"/>
            <a:chExt cx="2282863" cy="3429000"/>
          </a:xfrm>
        </p:grpSpPr>
        <p:sp>
          <p:nvSpPr>
            <p:cNvPr name="Freeform 10" id="10"/>
            <p:cNvSpPr/>
            <p:nvPr/>
          </p:nvSpPr>
          <p:spPr>
            <a:xfrm flipH="false" flipV="false" rot="0">
              <a:off x="0" y="0"/>
              <a:ext cx="2282825" cy="3429000"/>
            </a:xfrm>
            <a:custGeom>
              <a:avLst/>
              <a:gdLst/>
              <a:ahLst/>
              <a:cxnLst/>
              <a:rect r="r" b="b" t="t" l="l"/>
              <a:pathLst>
                <a:path h="3429000" w="2282825">
                  <a:moveTo>
                    <a:pt x="0" y="0"/>
                  </a:moveTo>
                  <a:lnTo>
                    <a:pt x="2282825" y="0"/>
                  </a:lnTo>
                  <a:lnTo>
                    <a:pt x="2282825" y="3429000"/>
                  </a:lnTo>
                  <a:lnTo>
                    <a:pt x="0" y="3429000"/>
                  </a:lnTo>
                  <a:lnTo>
                    <a:pt x="0" y="0"/>
                  </a:lnTo>
                  <a:close/>
                </a:path>
              </a:pathLst>
            </a:custGeom>
            <a:blipFill>
              <a:blip r:embed="rId12"/>
              <a:stretch>
                <a:fillRect l="-44000" t="0" r="-50342" b="-309"/>
              </a:stretch>
            </a:blipFill>
          </p:spPr>
        </p:sp>
      </p:grpSp>
      <p:grpSp>
        <p:nvGrpSpPr>
          <p:cNvPr name="Group 11" id="11"/>
          <p:cNvGrpSpPr/>
          <p:nvPr/>
        </p:nvGrpSpPr>
        <p:grpSpPr>
          <a:xfrm rot="0">
            <a:off x="1712147" y="2566959"/>
            <a:ext cx="2035950" cy="2571750"/>
            <a:chOff x="0" y="0"/>
            <a:chExt cx="2714600" cy="3429000"/>
          </a:xfrm>
        </p:grpSpPr>
        <p:sp>
          <p:nvSpPr>
            <p:cNvPr name="Freeform 12" id="12"/>
            <p:cNvSpPr/>
            <p:nvPr/>
          </p:nvSpPr>
          <p:spPr>
            <a:xfrm flipH="false" flipV="false" rot="0">
              <a:off x="0" y="0"/>
              <a:ext cx="2714625" cy="3429000"/>
            </a:xfrm>
            <a:custGeom>
              <a:avLst/>
              <a:gdLst/>
              <a:ahLst/>
              <a:cxnLst/>
              <a:rect r="r" b="b" t="t" l="l"/>
              <a:pathLst>
                <a:path h="3429000" w="2714625">
                  <a:moveTo>
                    <a:pt x="0" y="0"/>
                  </a:moveTo>
                  <a:lnTo>
                    <a:pt x="2714625" y="0"/>
                  </a:lnTo>
                  <a:lnTo>
                    <a:pt x="2714625" y="3429000"/>
                  </a:lnTo>
                  <a:lnTo>
                    <a:pt x="0" y="3429000"/>
                  </a:lnTo>
                  <a:lnTo>
                    <a:pt x="0" y="0"/>
                  </a:lnTo>
                  <a:close/>
                </a:path>
              </a:pathLst>
            </a:custGeom>
            <a:blipFill>
              <a:blip r:embed="rId12"/>
              <a:stretch>
                <a:fillRect l="-21099" t="0" r="-42328" b="-309"/>
              </a:stretch>
            </a:blipFill>
          </p:spPr>
        </p:sp>
      </p:grpSp>
      <p:sp>
        <p:nvSpPr>
          <p:cNvPr name="Freeform 13" id="13"/>
          <p:cNvSpPr/>
          <p:nvPr/>
        </p:nvSpPr>
        <p:spPr>
          <a:xfrm flipH="false" flipV="false" rot="0">
            <a:off x="4609833" y="2913936"/>
            <a:ext cx="3763604" cy="1433503"/>
          </a:xfrm>
          <a:custGeom>
            <a:avLst/>
            <a:gdLst/>
            <a:ahLst/>
            <a:cxnLst/>
            <a:rect r="r" b="b" t="t" l="l"/>
            <a:pathLst>
              <a:path h="1433503" w="3763604">
                <a:moveTo>
                  <a:pt x="0" y="0"/>
                </a:moveTo>
                <a:lnTo>
                  <a:pt x="3763604" y="0"/>
                </a:lnTo>
                <a:lnTo>
                  <a:pt x="3763604" y="1433503"/>
                </a:lnTo>
                <a:lnTo>
                  <a:pt x="0" y="1433503"/>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Freeform 14" id="14"/>
          <p:cNvSpPr/>
          <p:nvPr/>
        </p:nvSpPr>
        <p:spPr>
          <a:xfrm flipH="false" flipV="false" rot="0">
            <a:off x="7905579" y="930954"/>
            <a:ext cx="456228" cy="456228"/>
          </a:xfrm>
          <a:custGeom>
            <a:avLst/>
            <a:gdLst/>
            <a:ahLst/>
            <a:cxnLst/>
            <a:rect r="r" b="b" t="t" l="l"/>
            <a:pathLst>
              <a:path h="456228" w="456228">
                <a:moveTo>
                  <a:pt x="0" y="0"/>
                </a:moveTo>
                <a:lnTo>
                  <a:pt x="456228" y="0"/>
                </a:lnTo>
                <a:lnTo>
                  <a:pt x="456228" y="456229"/>
                </a:lnTo>
                <a:lnTo>
                  <a:pt x="0" y="456229"/>
                </a:lnTo>
                <a:lnTo>
                  <a:pt x="0" y="0"/>
                </a:lnTo>
                <a:close/>
              </a:path>
            </a:pathLst>
          </a:custGeom>
          <a:blipFill>
            <a:blip r:embed="rId15">
              <a:extLst>
                <a:ext uri="{96DAC541-7B7A-43D3-8B79-37D633B846F1}">
                  <asvg:svgBlip xmlns:asvg="http://schemas.microsoft.com/office/drawing/2016/SVG/main" r:embed="rId16"/>
                </a:ext>
              </a:extLst>
            </a:blip>
            <a:stretch>
              <a:fillRect l="0" t="0" r="0" b="0"/>
            </a:stretch>
          </a:blipFill>
        </p:spPr>
      </p:sp>
      <p:grpSp>
        <p:nvGrpSpPr>
          <p:cNvPr name="Group 15" id="15"/>
          <p:cNvGrpSpPr/>
          <p:nvPr/>
        </p:nvGrpSpPr>
        <p:grpSpPr>
          <a:xfrm rot="0">
            <a:off x="7905579" y="930954"/>
            <a:ext cx="456228" cy="456228"/>
            <a:chOff x="0" y="0"/>
            <a:chExt cx="608305" cy="608305"/>
          </a:xfrm>
        </p:grpSpPr>
        <p:sp>
          <p:nvSpPr>
            <p:cNvPr name="Freeform 16" id="16"/>
            <p:cNvSpPr/>
            <p:nvPr/>
          </p:nvSpPr>
          <p:spPr>
            <a:xfrm flipH="false" flipV="false" rot="0">
              <a:off x="0" y="0"/>
              <a:ext cx="608330" cy="608330"/>
            </a:xfrm>
            <a:custGeom>
              <a:avLst/>
              <a:gdLst/>
              <a:ahLst/>
              <a:cxnLst/>
              <a:rect r="r" b="b" t="t" l="l"/>
              <a:pathLst>
                <a:path h="608330" w="608330">
                  <a:moveTo>
                    <a:pt x="0" y="0"/>
                  </a:moveTo>
                  <a:lnTo>
                    <a:pt x="608330" y="0"/>
                  </a:lnTo>
                  <a:lnTo>
                    <a:pt x="608330" y="608330"/>
                  </a:lnTo>
                  <a:lnTo>
                    <a:pt x="0" y="608330"/>
                  </a:lnTo>
                  <a:lnTo>
                    <a:pt x="0" y="0"/>
                  </a:lnTo>
                  <a:close/>
                </a:path>
              </a:pathLst>
            </a:custGeom>
            <a:blipFill>
              <a:blip r:embed="rId17"/>
              <a:stretch>
                <a:fillRect l="0" t="0" r="4" b="4"/>
              </a:stretch>
            </a:blipFill>
          </p:spPr>
        </p:sp>
      </p:grpSp>
      <p:sp>
        <p:nvSpPr>
          <p:cNvPr name="TextBox 17" id="17"/>
          <p:cNvSpPr txBox="true"/>
          <p:nvPr/>
        </p:nvSpPr>
        <p:spPr>
          <a:xfrm rot="0">
            <a:off x="4673336" y="975227"/>
            <a:ext cx="4063213" cy="1308535"/>
          </a:xfrm>
          <a:prstGeom prst="rect">
            <a:avLst/>
          </a:prstGeom>
        </p:spPr>
        <p:txBody>
          <a:bodyPr anchor="t" rtlCol="false" tIns="0" lIns="0" bIns="0" rIns="0">
            <a:spAutoFit/>
          </a:bodyPr>
          <a:lstStyle/>
          <a:p>
            <a:pPr algn="just">
              <a:lnSpc>
                <a:spcPts val="3587"/>
              </a:lnSpc>
            </a:pPr>
            <a:r>
              <a:rPr lang="en-US" b="true" sz="2600">
                <a:solidFill>
                  <a:srgbClr val="1A1A1A"/>
                </a:solidFill>
                <a:latin typeface="Raleway Bold"/>
                <a:ea typeface="Raleway Bold"/>
                <a:cs typeface="Raleway Bold"/>
                <a:sym typeface="Raleway Bold"/>
              </a:rPr>
              <a:t>Solution</a:t>
            </a:r>
          </a:p>
          <a:p>
            <a:pPr algn="just">
              <a:lnSpc>
                <a:spcPts val="1518"/>
              </a:lnSpc>
            </a:pPr>
            <a:r>
              <a:rPr lang="en-US" sz="1100" spc="25">
                <a:solidFill>
                  <a:srgbClr val="595959"/>
                </a:solidFill>
                <a:latin typeface="Lato"/>
                <a:ea typeface="Lato"/>
                <a:cs typeface="Lato"/>
                <a:sym typeface="Lato"/>
              </a:rPr>
              <a:t>Lorem ipsum dolor sit amet, consectetur adipiscing elit, sed do eiusmod tempor incididunt labore dolore magna aliqua. Lorem ipsum dolor sit amet consectetur adipiscing elit.</a:t>
            </a:r>
          </a:p>
        </p:txBody>
      </p:sp>
      <p:sp>
        <p:nvSpPr>
          <p:cNvPr name="TextBox 18" id="18"/>
          <p:cNvSpPr txBox="true"/>
          <p:nvPr/>
        </p:nvSpPr>
        <p:spPr>
          <a:xfrm rot="0">
            <a:off x="2331501" y="1150906"/>
            <a:ext cx="813302" cy="816835"/>
          </a:xfrm>
          <a:prstGeom prst="rect">
            <a:avLst/>
          </a:prstGeom>
        </p:spPr>
        <p:txBody>
          <a:bodyPr anchor="t" rtlCol="false" tIns="0" lIns="0" bIns="0" rIns="0">
            <a:spAutoFit/>
          </a:bodyPr>
          <a:lstStyle/>
          <a:p>
            <a:pPr algn="l">
              <a:lnSpc>
                <a:spcPts val="1820"/>
              </a:lnSpc>
            </a:pPr>
            <a:r>
              <a:rPr lang="en-US" sz="1300">
                <a:solidFill>
                  <a:srgbClr val="FFFFFF"/>
                </a:solidFill>
                <a:latin typeface="Montserrat"/>
                <a:ea typeface="Montserrat"/>
                <a:cs typeface="Montserrat"/>
                <a:sym typeface="Montserrat"/>
              </a:rPr>
              <a:t>TXT</a:t>
            </a:r>
            <a:r>
              <a:rPr lang="en-US" b="true" sz="1300">
                <a:solidFill>
                  <a:srgbClr val="FFFFFF"/>
                </a:solidFill>
                <a:latin typeface="Montserrat Bold"/>
                <a:ea typeface="Montserrat Bold"/>
                <a:cs typeface="Montserrat Bold"/>
                <a:sym typeface="Montserrat Bold"/>
              </a:rPr>
              <a:t>Holder</a:t>
            </a:r>
          </a:p>
        </p:txBody>
      </p:sp>
      <p:sp>
        <p:nvSpPr>
          <p:cNvPr name="TextBox 19" id="19"/>
          <p:cNvSpPr txBox="true"/>
          <p:nvPr/>
        </p:nvSpPr>
        <p:spPr>
          <a:xfrm rot="0">
            <a:off x="4759052" y="2969819"/>
            <a:ext cx="150266" cy="1283322"/>
          </a:xfrm>
          <a:prstGeom prst="rect">
            <a:avLst/>
          </a:prstGeom>
        </p:spPr>
        <p:txBody>
          <a:bodyPr anchor="t" rtlCol="false" tIns="0" lIns="0" bIns="0" rIns="0">
            <a:spAutoFit/>
          </a:bodyPr>
          <a:lstStyle/>
          <a:p>
            <a:pPr algn="just">
              <a:lnSpc>
                <a:spcPts val="2057"/>
              </a:lnSpc>
            </a:pPr>
            <a:r>
              <a:rPr lang="en-US" b="true" sz="1000">
                <a:solidFill>
                  <a:srgbClr val="2D2171"/>
                </a:solidFill>
                <a:latin typeface="Lato Bold"/>
                <a:ea typeface="Lato Bold"/>
                <a:cs typeface="Lato Bold"/>
                <a:sym typeface="Lato Bold"/>
              </a:rPr>
              <a:t>01 02 03 04 05</a:t>
            </a:r>
          </a:p>
        </p:txBody>
      </p:sp>
      <p:sp>
        <p:nvSpPr>
          <p:cNvPr name="TextBox 20" id="20"/>
          <p:cNvSpPr txBox="true"/>
          <p:nvPr/>
        </p:nvSpPr>
        <p:spPr>
          <a:xfrm rot="0">
            <a:off x="5004416" y="3026969"/>
            <a:ext cx="38862" cy="180975"/>
          </a:xfrm>
          <a:prstGeom prst="rect">
            <a:avLst/>
          </a:prstGeom>
        </p:spPr>
        <p:txBody>
          <a:bodyPr anchor="t" rtlCol="false" tIns="0" lIns="0" bIns="0" rIns="0">
            <a:spAutoFit/>
          </a:bodyPr>
          <a:lstStyle/>
          <a:p>
            <a:pPr algn="l">
              <a:lnSpc>
                <a:spcPts val="1400"/>
              </a:lnSpc>
            </a:pPr>
            <a:r>
              <a:rPr lang="en-US" b="true" sz="1000">
                <a:solidFill>
                  <a:srgbClr val="2D2171"/>
                </a:solidFill>
                <a:latin typeface="Lato Bold"/>
                <a:ea typeface="Lato Bold"/>
                <a:cs typeface="Lato Bold"/>
                <a:sym typeface="Lato Bold"/>
              </a:rPr>
              <a:t>|</a:t>
            </a:r>
          </a:p>
        </p:txBody>
      </p:sp>
      <p:sp>
        <p:nvSpPr>
          <p:cNvPr name="TextBox 21" id="21"/>
          <p:cNvSpPr txBox="true"/>
          <p:nvPr/>
        </p:nvSpPr>
        <p:spPr>
          <a:xfrm rot="0">
            <a:off x="5043278" y="3027216"/>
            <a:ext cx="1502664" cy="180975"/>
          </a:xfrm>
          <a:prstGeom prst="rect">
            <a:avLst/>
          </a:prstGeom>
        </p:spPr>
        <p:txBody>
          <a:bodyPr anchor="t" rtlCol="false" tIns="0" lIns="0" bIns="0" rIns="0">
            <a:spAutoFit/>
          </a:bodyPr>
          <a:lstStyle/>
          <a:p>
            <a:pPr algn="l">
              <a:lnSpc>
                <a:spcPts val="1400"/>
              </a:lnSpc>
            </a:pPr>
            <a:r>
              <a:rPr lang="en-US" sz="1000">
                <a:solidFill>
                  <a:srgbClr val="000000"/>
                </a:solidFill>
                <a:latin typeface="Lato"/>
                <a:ea typeface="Lato"/>
                <a:cs typeface="Lato"/>
                <a:sym typeface="Lato"/>
              </a:rPr>
              <a:t>Consectetur adipiscing elit</a:t>
            </a:r>
          </a:p>
        </p:txBody>
      </p:sp>
      <p:sp>
        <p:nvSpPr>
          <p:cNvPr name="TextBox 22" id="22"/>
          <p:cNvSpPr txBox="true"/>
          <p:nvPr/>
        </p:nvSpPr>
        <p:spPr>
          <a:xfrm rot="0">
            <a:off x="5004416" y="3231118"/>
            <a:ext cx="2593391" cy="491236"/>
          </a:xfrm>
          <a:prstGeom prst="rect">
            <a:avLst/>
          </a:prstGeom>
        </p:spPr>
        <p:txBody>
          <a:bodyPr anchor="t" rtlCol="false" tIns="0" lIns="0" bIns="0" rIns="0">
            <a:spAutoFit/>
          </a:bodyPr>
          <a:lstStyle/>
          <a:p>
            <a:pPr algn="l">
              <a:lnSpc>
                <a:spcPts val="2057"/>
              </a:lnSpc>
            </a:pPr>
            <a:r>
              <a:rPr lang="en-US" b="true" sz="1000">
                <a:solidFill>
                  <a:srgbClr val="2D2171"/>
                </a:solidFill>
                <a:latin typeface="Lato Bold"/>
                <a:ea typeface="Lato Bold"/>
                <a:cs typeface="Lato Bold"/>
                <a:sym typeface="Lato Bold"/>
              </a:rPr>
              <a:t>|</a:t>
            </a:r>
            <a:r>
              <a:rPr lang="en-US" sz="1000">
                <a:solidFill>
                  <a:srgbClr val="000000"/>
                </a:solidFill>
                <a:latin typeface="Lato"/>
                <a:ea typeface="Lato"/>
                <a:cs typeface="Lato"/>
                <a:sym typeface="Lato"/>
              </a:rPr>
              <a:t>Sed do eiusmod tempor incididunt ut labore </a:t>
            </a:r>
            <a:r>
              <a:rPr lang="en-US" b="true" sz="1000">
                <a:solidFill>
                  <a:srgbClr val="2D2171"/>
                </a:solidFill>
                <a:latin typeface="Lato Bold"/>
                <a:ea typeface="Lato Bold"/>
                <a:cs typeface="Lato Bold"/>
                <a:sym typeface="Lato Bold"/>
              </a:rPr>
              <a:t>|</a:t>
            </a:r>
            <a:r>
              <a:rPr lang="en-US" sz="1000">
                <a:solidFill>
                  <a:srgbClr val="000000"/>
                </a:solidFill>
                <a:latin typeface="Lato"/>
                <a:ea typeface="Lato"/>
                <a:cs typeface="Lato"/>
                <a:sym typeface="Lato"/>
              </a:rPr>
              <a:t>Magna aliqua lorem ipsum dolor sit amet</a:t>
            </a:r>
          </a:p>
        </p:txBody>
      </p:sp>
      <p:sp>
        <p:nvSpPr>
          <p:cNvPr name="TextBox 23" id="23"/>
          <p:cNvSpPr txBox="true"/>
          <p:nvPr/>
        </p:nvSpPr>
        <p:spPr>
          <a:xfrm rot="0">
            <a:off x="5028867" y="3810867"/>
            <a:ext cx="2209443" cy="174625"/>
          </a:xfrm>
          <a:prstGeom prst="rect">
            <a:avLst/>
          </a:prstGeom>
        </p:spPr>
        <p:txBody>
          <a:bodyPr anchor="t" rtlCol="false" tIns="0" lIns="0" bIns="0" rIns="0">
            <a:spAutoFit/>
          </a:bodyPr>
          <a:lstStyle/>
          <a:p>
            <a:pPr algn="l">
              <a:lnSpc>
                <a:spcPts val="1400"/>
              </a:lnSpc>
            </a:pPr>
            <a:r>
              <a:rPr lang="en-US" b="true" sz="1000">
                <a:solidFill>
                  <a:srgbClr val="2D2171"/>
                </a:solidFill>
                <a:latin typeface="Lato Bold"/>
                <a:ea typeface="Lato Bold"/>
                <a:cs typeface="Lato Bold"/>
                <a:sym typeface="Lato Bold"/>
              </a:rPr>
              <a:t>|</a:t>
            </a:r>
            <a:r>
              <a:rPr lang="en-US" sz="1000">
                <a:solidFill>
                  <a:srgbClr val="000000"/>
                </a:solidFill>
                <a:latin typeface="Lato"/>
                <a:ea typeface="Lato"/>
                <a:cs typeface="Lato"/>
                <a:sym typeface="Lato"/>
              </a:rPr>
              <a:t>Eiusmod tempor incididunt ut labore et</a:t>
            </a:r>
          </a:p>
        </p:txBody>
      </p:sp>
      <p:sp>
        <p:nvSpPr>
          <p:cNvPr name="TextBox 24" id="24"/>
          <p:cNvSpPr txBox="true"/>
          <p:nvPr/>
        </p:nvSpPr>
        <p:spPr>
          <a:xfrm rot="0">
            <a:off x="5023847" y="4072166"/>
            <a:ext cx="1177885" cy="174625"/>
          </a:xfrm>
          <a:prstGeom prst="rect">
            <a:avLst/>
          </a:prstGeom>
        </p:spPr>
        <p:txBody>
          <a:bodyPr anchor="t" rtlCol="false" tIns="0" lIns="0" bIns="0" rIns="0">
            <a:spAutoFit/>
          </a:bodyPr>
          <a:lstStyle/>
          <a:p>
            <a:pPr algn="l">
              <a:lnSpc>
                <a:spcPts val="1400"/>
              </a:lnSpc>
            </a:pPr>
            <a:r>
              <a:rPr lang="en-US" b="true" sz="1000">
                <a:solidFill>
                  <a:srgbClr val="2D2171"/>
                </a:solidFill>
                <a:latin typeface="Lato Bold"/>
                <a:ea typeface="Lato Bold"/>
                <a:cs typeface="Lato Bold"/>
                <a:sym typeface="Lato Bold"/>
              </a:rPr>
              <a:t>|</a:t>
            </a:r>
            <a:r>
              <a:rPr lang="en-US" sz="1000">
                <a:solidFill>
                  <a:srgbClr val="000000"/>
                </a:solidFill>
                <a:latin typeface="Lato"/>
                <a:ea typeface="Lato"/>
                <a:cs typeface="Lato"/>
                <a:sym typeface="Lato"/>
              </a:rPr>
              <a:t>Dolore magna aliqua</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3503" y="-63503"/>
            <a:ext cx="9270816" cy="3632225"/>
          </a:xfrm>
          <a:custGeom>
            <a:avLst/>
            <a:gdLst/>
            <a:ahLst/>
            <a:cxnLst/>
            <a:rect r="r" b="b" t="t" l="l"/>
            <a:pathLst>
              <a:path h="3632225" w="9270816">
                <a:moveTo>
                  <a:pt x="0" y="0"/>
                </a:moveTo>
                <a:lnTo>
                  <a:pt x="9270816" y="0"/>
                </a:lnTo>
                <a:lnTo>
                  <a:pt x="9270816" y="3632225"/>
                </a:lnTo>
                <a:lnTo>
                  <a:pt x="0" y="363222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0"/>
            <a:ext cx="9144000" cy="3505295"/>
            <a:chOff x="0" y="0"/>
            <a:chExt cx="12192000" cy="4673727"/>
          </a:xfrm>
        </p:grpSpPr>
        <p:sp>
          <p:nvSpPr>
            <p:cNvPr name="Freeform 4" id="4"/>
            <p:cNvSpPr/>
            <p:nvPr/>
          </p:nvSpPr>
          <p:spPr>
            <a:xfrm flipH="false" flipV="false" rot="0">
              <a:off x="0" y="0"/>
              <a:ext cx="12192000" cy="4673727"/>
            </a:xfrm>
            <a:custGeom>
              <a:avLst/>
              <a:gdLst/>
              <a:ahLst/>
              <a:cxnLst/>
              <a:rect r="r" b="b" t="t" l="l"/>
              <a:pathLst>
                <a:path h="4673727" w="12192000">
                  <a:moveTo>
                    <a:pt x="0" y="0"/>
                  </a:moveTo>
                  <a:lnTo>
                    <a:pt x="12192000" y="0"/>
                  </a:lnTo>
                  <a:lnTo>
                    <a:pt x="12192000" y="4673727"/>
                  </a:lnTo>
                  <a:lnTo>
                    <a:pt x="0" y="4673727"/>
                  </a:lnTo>
                  <a:lnTo>
                    <a:pt x="0" y="0"/>
                  </a:lnTo>
                  <a:close/>
                </a:path>
              </a:pathLst>
            </a:custGeom>
            <a:blipFill>
              <a:blip r:embed="rId4"/>
              <a:stretch>
                <a:fillRect l="0" t="-23370" r="0" b="-23359"/>
              </a:stretch>
            </a:blipFill>
          </p:spPr>
        </p:sp>
      </p:grpSp>
      <p:sp>
        <p:nvSpPr>
          <p:cNvPr name="Freeform 5" id="5"/>
          <p:cNvSpPr/>
          <p:nvPr/>
        </p:nvSpPr>
        <p:spPr>
          <a:xfrm flipH="false" flipV="false" rot="0">
            <a:off x="-63503" y="-63503"/>
            <a:ext cx="9270997" cy="4814259"/>
          </a:xfrm>
          <a:custGeom>
            <a:avLst/>
            <a:gdLst/>
            <a:ahLst/>
            <a:cxnLst/>
            <a:rect r="r" b="b" t="t" l="l"/>
            <a:pathLst>
              <a:path h="4814259" w="9270997">
                <a:moveTo>
                  <a:pt x="0" y="0"/>
                </a:moveTo>
                <a:lnTo>
                  <a:pt x="9270997" y="0"/>
                </a:lnTo>
                <a:lnTo>
                  <a:pt x="9270997" y="4814259"/>
                </a:lnTo>
                <a:lnTo>
                  <a:pt x="0" y="4814259"/>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7905579" y="930954"/>
            <a:ext cx="456228" cy="456228"/>
            <a:chOff x="0" y="0"/>
            <a:chExt cx="608305" cy="608305"/>
          </a:xfrm>
        </p:grpSpPr>
        <p:sp>
          <p:nvSpPr>
            <p:cNvPr name="Freeform 7" id="7"/>
            <p:cNvSpPr/>
            <p:nvPr/>
          </p:nvSpPr>
          <p:spPr>
            <a:xfrm flipH="false" flipV="false" rot="0">
              <a:off x="0" y="0"/>
              <a:ext cx="608330" cy="608330"/>
            </a:xfrm>
            <a:custGeom>
              <a:avLst/>
              <a:gdLst/>
              <a:ahLst/>
              <a:cxnLst/>
              <a:rect r="r" b="b" t="t" l="l"/>
              <a:pathLst>
                <a:path h="608330" w="608330">
                  <a:moveTo>
                    <a:pt x="0" y="0"/>
                  </a:moveTo>
                  <a:lnTo>
                    <a:pt x="608330" y="0"/>
                  </a:lnTo>
                  <a:lnTo>
                    <a:pt x="608330" y="608330"/>
                  </a:lnTo>
                  <a:lnTo>
                    <a:pt x="0" y="608330"/>
                  </a:lnTo>
                  <a:lnTo>
                    <a:pt x="0" y="0"/>
                  </a:lnTo>
                  <a:close/>
                </a:path>
              </a:pathLst>
            </a:custGeom>
            <a:blipFill>
              <a:blip r:embed="rId7"/>
              <a:stretch>
                <a:fillRect l="0" t="0" r="4" b="4"/>
              </a:stretch>
            </a:blipFill>
          </p:spPr>
        </p:sp>
      </p:grpSp>
      <p:sp>
        <p:nvSpPr>
          <p:cNvPr name="TextBox 8" id="8"/>
          <p:cNvSpPr txBox="true"/>
          <p:nvPr/>
        </p:nvSpPr>
        <p:spPr>
          <a:xfrm rot="0">
            <a:off x="813292" y="1037406"/>
            <a:ext cx="5245389" cy="451247"/>
          </a:xfrm>
          <a:prstGeom prst="rect">
            <a:avLst/>
          </a:prstGeom>
        </p:spPr>
        <p:txBody>
          <a:bodyPr anchor="t" rtlCol="false" tIns="0" lIns="0" bIns="0" rIns="0">
            <a:spAutoFit/>
          </a:bodyPr>
          <a:lstStyle/>
          <a:p>
            <a:pPr algn="l">
              <a:lnSpc>
                <a:spcPts val="3640"/>
              </a:lnSpc>
            </a:pPr>
            <a:r>
              <a:rPr lang="en-US" b="true" sz="2600">
                <a:solidFill>
                  <a:srgbClr val="FFFFFF"/>
                </a:solidFill>
                <a:latin typeface="Raleway Bold"/>
                <a:ea typeface="Raleway Bold"/>
                <a:cs typeface="Raleway Bold"/>
                <a:sym typeface="Raleway Bold"/>
              </a:rPr>
              <a:t>Dependencies and Showstopper</a:t>
            </a:r>
          </a:p>
        </p:txBody>
      </p:sp>
      <p:sp>
        <p:nvSpPr>
          <p:cNvPr name="TextBox 9" id="9"/>
          <p:cNvSpPr txBox="true"/>
          <p:nvPr/>
        </p:nvSpPr>
        <p:spPr>
          <a:xfrm rot="0">
            <a:off x="1535078" y="1963112"/>
            <a:ext cx="57617" cy="141605"/>
          </a:xfrm>
          <a:prstGeom prst="rect">
            <a:avLst/>
          </a:prstGeom>
        </p:spPr>
        <p:txBody>
          <a:bodyPr anchor="t" rtlCol="false" tIns="0" lIns="0" bIns="0" rIns="0">
            <a:spAutoFit/>
          </a:bodyPr>
          <a:lstStyle/>
          <a:p>
            <a:pPr algn="l">
              <a:lnSpc>
                <a:spcPts val="1120"/>
              </a:lnSpc>
            </a:pPr>
            <a:r>
              <a:rPr lang="en-US" b="true" sz="800">
                <a:solidFill>
                  <a:srgbClr val="000000"/>
                </a:solidFill>
                <a:latin typeface="Arial Bold"/>
                <a:ea typeface="Arial Bold"/>
                <a:cs typeface="Arial Bold"/>
                <a:sym typeface="Arial Bold"/>
              </a:rPr>
              <a:t>1</a:t>
            </a:r>
          </a:p>
        </p:txBody>
      </p:sp>
      <p:sp>
        <p:nvSpPr>
          <p:cNvPr name="TextBox 10" id="10"/>
          <p:cNvSpPr txBox="true"/>
          <p:nvPr/>
        </p:nvSpPr>
        <p:spPr>
          <a:xfrm rot="0">
            <a:off x="1535078" y="3185512"/>
            <a:ext cx="57617" cy="148390"/>
          </a:xfrm>
          <a:prstGeom prst="rect">
            <a:avLst/>
          </a:prstGeom>
        </p:spPr>
        <p:txBody>
          <a:bodyPr anchor="t" rtlCol="false" tIns="0" lIns="0" bIns="0" rIns="0">
            <a:spAutoFit/>
          </a:bodyPr>
          <a:lstStyle/>
          <a:p>
            <a:pPr algn="l">
              <a:lnSpc>
                <a:spcPts val="1120"/>
              </a:lnSpc>
            </a:pPr>
            <a:r>
              <a:rPr lang="en-US" b="true" sz="800">
                <a:solidFill>
                  <a:srgbClr val="000000"/>
                </a:solidFill>
                <a:latin typeface="Arial Bold"/>
                <a:ea typeface="Arial Bold"/>
                <a:cs typeface="Arial Bold"/>
                <a:sym typeface="Arial Bold"/>
              </a:rPr>
              <a:t>2</a:t>
            </a:r>
          </a:p>
        </p:txBody>
      </p:sp>
      <p:sp>
        <p:nvSpPr>
          <p:cNvPr name="TextBox 11" id="11"/>
          <p:cNvSpPr txBox="true"/>
          <p:nvPr/>
        </p:nvSpPr>
        <p:spPr>
          <a:xfrm rot="0">
            <a:off x="5225101" y="1963112"/>
            <a:ext cx="57617" cy="141605"/>
          </a:xfrm>
          <a:prstGeom prst="rect">
            <a:avLst/>
          </a:prstGeom>
        </p:spPr>
        <p:txBody>
          <a:bodyPr anchor="t" rtlCol="false" tIns="0" lIns="0" bIns="0" rIns="0">
            <a:spAutoFit/>
          </a:bodyPr>
          <a:lstStyle/>
          <a:p>
            <a:pPr algn="l">
              <a:lnSpc>
                <a:spcPts val="1120"/>
              </a:lnSpc>
            </a:pPr>
            <a:r>
              <a:rPr lang="en-US" b="true" sz="800">
                <a:solidFill>
                  <a:srgbClr val="000000"/>
                </a:solidFill>
                <a:latin typeface="Arial Bold"/>
                <a:ea typeface="Arial Bold"/>
                <a:cs typeface="Arial Bold"/>
                <a:sym typeface="Arial Bold"/>
              </a:rPr>
              <a:t>3</a:t>
            </a:r>
          </a:p>
        </p:txBody>
      </p:sp>
      <p:sp>
        <p:nvSpPr>
          <p:cNvPr name="TextBox 12" id="12"/>
          <p:cNvSpPr txBox="true"/>
          <p:nvPr/>
        </p:nvSpPr>
        <p:spPr>
          <a:xfrm rot="0">
            <a:off x="5225101" y="3185512"/>
            <a:ext cx="57617" cy="141605"/>
          </a:xfrm>
          <a:prstGeom prst="rect">
            <a:avLst/>
          </a:prstGeom>
        </p:spPr>
        <p:txBody>
          <a:bodyPr anchor="t" rtlCol="false" tIns="0" lIns="0" bIns="0" rIns="0">
            <a:spAutoFit/>
          </a:bodyPr>
          <a:lstStyle/>
          <a:p>
            <a:pPr algn="l">
              <a:lnSpc>
                <a:spcPts val="1120"/>
              </a:lnSpc>
            </a:pPr>
            <a:r>
              <a:rPr lang="en-US" b="true" sz="800">
                <a:solidFill>
                  <a:srgbClr val="000000"/>
                </a:solidFill>
                <a:latin typeface="Arial Bold"/>
                <a:ea typeface="Arial Bold"/>
                <a:cs typeface="Arial Bold"/>
                <a:sym typeface="Arial Bold"/>
              </a:rPr>
              <a:t>4</a:t>
            </a:r>
          </a:p>
        </p:txBody>
      </p:sp>
      <p:sp>
        <p:nvSpPr>
          <p:cNvPr name="TextBox 13" id="13"/>
          <p:cNvSpPr txBox="true"/>
          <p:nvPr/>
        </p:nvSpPr>
        <p:spPr>
          <a:xfrm rot="0">
            <a:off x="1931527" y="1811274"/>
            <a:ext cx="2743867" cy="958215"/>
          </a:xfrm>
          <a:prstGeom prst="rect">
            <a:avLst/>
          </a:prstGeom>
        </p:spPr>
        <p:txBody>
          <a:bodyPr anchor="t" rtlCol="false" tIns="0" lIns="0" bIns="0" rIns="0">
            <a:spAutoFit/>
          </a:bodyPr>
          <a:lstStyle/>
          <a:p>
            <a:pPr algn="just">
              <a:lnSpc>
                <a:spcPts val="1500"/>
              </a:lnSpc>
            </a:pPr>
            <a:r>
              <a:rPr lang="en-US" sz="1100">
                <a:solidFill>
                  <a:srgbClr val="FFFFFF"/>
                </a:solidFill>
                <a:latin typeface="Lato"/>
                <a:ea typeface="Lato"/>
                <a:cs typeface="Lato"/>
                <a:sym typeface="Lato"/>
              </a:rPr>
              <a:t>Lorem ipsum dolor sit amet, consectetur adipiscing elit. Sed do eiusmod tempor incididunt ut labore et dolore magna nec. Lorem ipsum dolor sit amet, consectetur adipiscing elit.</a:t>
            </a:r>
          </a:p>
        </p:txBody>
      </p:sp>
      <p:sp>
        <p:nvSpPr>
          <p:cNvPr name="TextBox 14" id="14"/>
          <p:cNvSpPr txBox="true"/>
          <p:nvPr/>
        </p:nvSpPr>
        <p:spPr>
          <a:xfrm rot="0">
            <a:off x="1931527" y="3045400"/>
            <a:ext cx="2743867" cy="958215"/>
          </a:xfrm>
          <a:prstGeom prst="rect">
            <a:avLst/>
          </a:prstGeom>
        </p:spPr>
        <p:txBody>
          <a:bodyPr anchor="t" rtlCol="false" tIns="0" lIns="0" bIns="0" rIns="0">
            <a:spAutoFit/>
          </a:bodyPr>
          <a:lstStyle/>
          <a:p>
            <a:pPr algn="just">
              <a:lnSpc>
                <a:spcPts val="1500"/>
              </a:lnSpc>
            </a:pPr>
            <a:r>
              <a:rPr lang="en-US" sz="1100">
                <a:solidFill>
                  <a:srgbClr val="FFFFFF"/>
                </a:solidFill>
                <a:latin typeface="Lato"/>
                <a:ea typeface="Lato"/>
                <a:cs typeface="Lato"/>
                <a:sym typeface="Lato"/>
              </a:rPr>
              <a:t>Lorem ipsum dolor sit amet, consectetur adipiscing elit. Sed do eiusmod tempor incididunt ut labore et dolore magna nec. Lorem ipsum dolor sit amet, consectetur adipiscing elit.</a:t>
            </a:r>
          </a:p>
        </p:txBody>
      </p:sp>
      <p:sp>
        <p:nvSpPr>
          <p:cNvPr name="TextBox 15" id="15"/>
          <p:cNvSpPr txBox="true"/>
          <p:nvPr/>
        </p:nvSpPr>
        <p:spPr>
          <a:xfrm rot="0">
            <a:off x="5619950" y="1811274"/>
            <a:ext cx="2743867" cy="958215"/>
          </a:xfrm>
          <a:prstGeom prst="rect">
            <a:avLst/>
          </a:prstGeom>
        </p:spPr>
        <p:txBody>
          <a:bodyPr anchor="t" rtlCol="false" tIns="0" lIns="0" bIns="0" rIns="0">
            <a:spAutoFit/>
          </a:bodyPr>
          <a:lstStyle/>
          <a:p>
            <a:pPr algn="just">
              <a:lnSpc>
                <a:spcPts val="1500"/>
              </a:lnSpc>
            </a:pPr>
            <a:r>
              <a:rPr lang="en-US" sz="1100">
                <a:solidFill>
                  <a:srgbClr val="FFFFFF"/>
                </a:solidFill>
                <a:latin typeface="Lato"/>
                <a:ea typeface="Lato"/>
                <a:cs typeface="Lato"/>
                <a:sym typeface="Lato"/>
              </a:rPr>
              <a:t>Lorem ipsum dolor sit amet, consectetur adipiscing elit. Sed do eiusmod tempor incididunt ut labore et dolore magna nec. Lorem ipsum dolor sit amet, consectetur adipiscing elit.</a:t>
            </a:r>
          </a:p>
        </p:txBody>
      </p:sp>
      <p:sp>
        <p:nvSpPr>
          <p:cNvPr name="TextBox 16" id="16"/>
          <p:cNvSpPr txBox="true"/>
          <p:nvPr/>
        </p:nvSpPr>
        <p:spPr>
          <a:xfrm rot="0">
            <a:off x="5619950" y="3045400"/>
            <a:ext cx="2743867" cy="958215"/>
          </a:xfrm>
          <a:prstGeom prst="rect">
            <a:avLst/>
          </a:prstGeom>
        </p:spPr>
        <p:txBody>
          <a:bodyPr anchor="t" rtlCol="false" tIns="0" lIns="0" bIns="0" rIns="0">
            <a:spAutoFit/>
          </a:bodyPr>
          <a:lstStyle/>
          <a:p>
            <a:pPr algn="just">
              <a:lnSpc>
                <a:spcPts val="1500"/>
              </a:lnSpc>
            </a:pPr>
            <a:r>
              <a:rPr lang="en-US" sz="1100">
                <a:solidFill>
                  <a:srgbClr val="FFFFFF"/>
                </a:solidFill>
                <a:latin typeface="Lato"/>
                <a:ea typeface="Lato"/>
                <a:cs typeface="Lato"/>
                <a:sym typeface="Lato"/>
              </a:rPr>
              <a:t>Lorem ipsum dolor sit amet, consectetur adipiscing elit. Sed do eiusmod tempor incididunt ut labore et dolore magna nec. Lorem ipsum dolor sit amet, consectetur adipiscing elit.</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1"/>
            <a:ext cx="9144000" cy="5143500"/>
          </a:xfrm>
          <a:custGeom>
            <a:avLst/>
            <a:gdLst/>
            <a:ahLst/>
            <a:cxnLst/>
            <a:rect r="r" b="b" t="t" l="l"/>
            <a:pathLst>
              <a:path h="5143500" w="9144000">
                <a:moveTo>
                  <a:pt x="0" y="0"/>
                </a:moveTo>
                <a:lnTo>
                  <a:pt x="9144000" y="0"/>
                </a:lnTo>
                <a:lnTo>
                  <a:pt x="9144000" y="5143500"/>
                </a:lnTo>
                <a:lnTo>
                  <a:pt x="0" y="51435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1"/>
            <a:ext cx="9144000" cy="5143500"/>
            <a:chOff x="0" y="0"/>
            <a:chExt cx="12192000" cy="6858000"/>
          </a:xfrm>
        </p:grpSpPr>
        <p:sp>
          <p:nvSpPr>
            <p:cNvPr name="Freeform 4" id="4"/>
            <p:cNvSpPr/>
            <p:nvPr/>
          </p:nvSpPr>
          <p:spPr>
            <a:xfrm flipH="false" flipV="false" rot="0">
              <a:off x="0" y="0"/>
              <a:ext cx="12192000" cy="6858000"/>
            </a:xfrm>
            <a:custGeom>
              <a:avLst/>
              <a:gdLst/>
              <a:ahLst/>
              <a:cxnLst/>
              <a:rect r="r" b="b" t="t" l="l"/>
              <a:pathLst>
                <a:path h="6858000" w="12192000">
                  <a:moveTo>
                    <a:pt x="0" y="0"/>
                  </a:moveTo>
                  <a:lnTo>
                    <a:pt x="12192000" y="0"/>
                  </a:lnTo>
                  <a:lnTo>
                    <a:pt x="12192000" y="6858000"/>
                  </a:lnTo>
                  <a:lnTo>
                    <a:pt x="0" y="6858000"/>
                  </a:lnTo>
                  <a:lnTo>
                    <a:pt x="0" y="0"/>
                  </a:lnTo>
                  <a:close/>
                </a:path>
              </a:pathLst>
            </a:custGeom>
            <a:blipFill>
              <a:blip r:embed="rId4"/>
              <a:stretch>
                <a:fillRect l="0" t="0" r="0" b="0"/>
              </a:stretch>
            </a:blipFill>
          </p:spPr>
        </p:sp>
      </p:grpSp>
      <p:sp>
        <p:nvSpPr>
          <p:cNvPr name="Freeform 5" id="5"/>
          <p:cNvSpPr/>
          <p:nvPr/>
        </p:nvSpPr>
        <p:spPr>
          <a:xfrm flipH="false" flipV="false" rot="0">
            <a:off x="-63503" y="-63503"/>
            <a:ext cx="9270997" cy="4998396"/>
          </a:xfrm>
          <a:custGeom>
            <a:avLst/>
            <a:gdLst/>
            <a:ahLst/>
            <a:cxnLst/>
            <a:rect r="r" b="b" t="t" l="l"/>
            <a:pathLst>
              <a:path h="4998396" w="9270997">
                <a:moveTo>
                  <a:pt x="0" y="0"/>
                </a:moveTo>
                <a:lnTo>
                  <a:pt x="9270997" y="0"/>
                </a:lnTo>
                <a:lnTo>
                  <a:pt x="9270997" y="4998396"/>
                </a:lnTo>
                <a:lnTo>
                  <a:pt x="0" y="49983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7905579" y="930954"/>
            <a:ext cx="456228" cy="456228"/>
            <a:chOff x="0" y="0"/>
            <a:chExt cx="608305" cy="608305"/>
          </a:xfrm>
        </p:grpSpPr>
        <p:sp>
          <p:nvSpPr>
            <p:cNvPr name="Freeform 7" id="7"/>
            <p:cNvSpPr/>
            <p:nvPr/>
          </p:nvSpPr>
          <p:spPr>
            <a:xfrm flipH="false" flipV="false" rot="0">
              <a:off x="0" y="0"/>
              <a:ext cx="608330" cy="608330"/>
            </a:xfrm>
            <a:custGeom>
              <a:avLst/>
              <a:gdLst/>
              <a:ahLst/>
              <a:cxnLst/>
              <a:rect r="r" b="b" t="t" l="l"/>
              <a:pathLst>
                <a:path h="608330" w="608330">
                  <a:moveTo>
                    <a:pt x="0" y="0"/>
                  </a:moveTo>
                  <a:lnTo>
                    <a:pt x="608330" y="0"/>
                  </a:lnTo>
                  <a:lnTo>
                    <a:pt x="608330" y="608330"/>
                  </a:lnTo>
                  <a:lnTo>
                    <a:pt x="0" y="608330"/>
                  </a:lnTo>
                  <a:lnTo>
                    <a:pt x="0" y="0"/>
                  </a:lnTo>
                  <a:close/>
                </a:path>
              </a:pathLst>
            </a:custGeom>
            <a:blipFill>
              <a:blip r:embed="rId7"/>
              <a:stretch>
                <a:fillRect l="0" t="0" r="4" b="4"/>
              </a:stretch>
            </a:blipFill>
          </p:spPr>
        </p:sp>
      </p:grpSp>
      <p:sp>
        <p:nvSpPr>
          <p:cNvPr name="TextBox 8" id="8"/>
          <p:cNvSpPr txBox="true"/>
          <p:nvPr/>
        </p:nvSpPr>
        <p:spPr>
          <a:xfrm rot="0">
            <a:off x="604123" y="1873339"/>
            <a:ext cx="8049797" cy="818693"/>
          </a:xfrm>
          <a:prstGeom prst="rect">
            <a:avLst/>
          </a:prstGeom>
        </p:spPr>
        <p:txBody>
          <a:bodyPr anchor="t" rtlCol="false" tIns="0" lIns="0" bIns="0" rIns="0">
            <a:spAutoFit/>
          </a:bodyPr>
          <a:lstStyle/>
          <a:p>
            <a:pPr algn="l">
              <a:lnSpc>
                <a:spcPts val="1620"/>
              </a:lnSpc>
            </a:pPr>
            <a:r>
              <a:rPr lang="en-US" sz="900">
                <a:solidFill>
                  <a:srgbClr val="EEECE1"/>
                </a:solidFill>
                <a:latin typeface="Arial"/>
                <a:ea typeface="Arial"/>
                <a:cs typeface="Arial"/>
                <a:sym typeface="Arial"/>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a:t>
            </a:r>
          </a:p>
          <a:p>
            <a:pPr algn="l">
              <a:lnSpc>
                <a:spcPts val="1620"/>
              </a:lnSpc>
            </a:pPr>
            <a:r>
              <a:rPr lang="en-US" sz="900">
                <a:solidFill>
                  <a:srgbClr val="EEECE1"/>
                </a:solidFill>
                <a:latin typeface="Arial"/>
                <a:ea typeface="Arial"/>
                <a:cs typeface="Arial"/>
                <a:sym typeface="Arial"/>
              </a:rPr>
              <a:t>passages, and more recently with desktop publishing software like Aldus PageMaker including versions of Lorem Ipsum Lorem Ipsum is simply dummy</a:t>
            </a:r>
          </a:p>
        </p:txBody>
      </p:sp>
      <p:sp>
        <p:nvSpPr>
          <p:cNvPr name="TextBox 9" id="9"/>
          <p:cNvSpPr txBox="true"/>
          <p:nvPr/>
        </p:nvSpPr>
        <p:spPr>
          <a:xfrm rot="0">
            <a:off x="604142" y="1006221"/>
            <a:ext cx="3131353" cy="840381"/>
          </a:xfrm>
          <a:prstGeom prst="rect">
            <a:avLst/>
          </a:prstGeom>
        </p:spPr>
        <p:txBody>
          <a:bodyPr anchor="t" rtlCol="false" tIns="0" lIns="0" bIns="0" rIns="0">
            <a:spAutoFit/>
          </a:bodyPr>
          <a:lstStyle/>
          <a:p>
            <a:pPr algn="l">
              <a:lnSpc>
                <a:spcPts val="4480"/>
              </a:lnSpc>
            </a:pPr>
            <a:r>
              <a:rPr lang="en-US" b="true" sz="3200">
                <a:solidFill>
                  <a:srgbClr val="EEECE1"/>
                </a:solidFill>
                <a:latin typeface="Poppins Bold"/>
                <a:ea typeface="Poppins Bold"/>
                <a:cs typeface="Poppins Bold"/>
                <a:sym typeface="Poppins Bold"/>
              </a:rPr>
              <a:t>Additional Info</a:t>
            </a:r>
          </a:p>
        </p:txBody>
      </p:sp>
      <p:sp>
        <p:nvSpPr>
          <p:cNvPr name="TextBox 10" id="10"/>
          <p:cNvSpPr txBox="true"/>
          <p:nvPr/>
        </p:nvSpPr>
        <p:spPr>
          <a:xfrm rot="0">
            <a:off x="623221" y="3255207"/>
            <a:ext cx="972331" cy="998296"/>
          </a:xfrm>
          <a:prstGeom prst="rect">
            <a:avLst/>
          </a:prstGeom>
        </p:spPr>
        <p:txBody>
          <a:bodyPr anchor="t" rtlCol="false" tIns="0" lIns="0" bIns="0" rIns="0">
            <a:spAutoFit/>
          </a:bodyPr>
          <a:lstStyle/>
          <a:p>
            <a:pPr algn="ctr">
              <a:lnSpc>
                <a:spcPts val="6299"/>
              </a:lnSpc>
            </a:pPr>
            <a:r>
              <a:rPr lang="en-US" b="true" sz="4500">
                <a:solidFill>
                  <a:srgbClr val="EEECE1"/>
                </a:solidFill>
                <a:latin typeface="Arial Bold"/>
                <a:ea typeface="Arial Bold"/>
                <a:cs typeface="Arial Bold"/>
                <a:sym typeface="Arial Bold"/>
              </a:rPr>
              <a:t>850</a:t>
            </a:r>
          </a:p>
        </p:txBody>
      </p:sp>
      <p:sp>
        <p:nvSpPr>
          <p:cNvPr name="TextBox 11" id="11"/>
          <p:cNvSpPr txBox="true"/>
          <p:nvPr/>
        </p:nvSpPr>
        <p:spPr>
          <a:xfrm rot="0">
            <a:off x="2937929" y="3255207"/>
            <a:ext cx="972331" cy="998296"/>
          </a:xfrm>
          <a:prstGeom prst="rect">
            <a:avLst/>
          </a:prstGeom>
        </p:spPr>
        <p:txBody>
          <a:bodyPr anchor="t" rtlCol="false" tIns="0" lIns="0" bIns="0" rIns="0">
            <a:spAutoFit/>
          </a:bodyPr>
          <a:lstStyle/>
          <a:p>
            <a:pPr algn="ctr">
              <a:lnSpc>
                <a:spcPts val="6299"/>
              </a:lnSpc>
            </a:pPr>
            <a:r>
              <a:rPr lang="en-US" b="true" sz="4500">
                <a:solidFill>
                  <a:srgbClr val="EEECE1"/>
                </a:solidFill>
                <a:latin typeface="Arial Bold"/>
                <a:ea typeface="Arial Bold"/>
                <a:cs typeface="Arial Bold"/>
                <a:sym typeface="Arial Bold"/>
              </a:rPr>
              <a:t>350</a:t>
            </a:r>
          </a:p>
        </p:txBody>
      </p:sp>
      <p:sp>
        <p:nvSpPr>
          <p:cNvPr name="TextBox 12" id="12"/>
          <p:cNvSpPr txBox="true"/>
          <p:nvPr/>
        </p:nvSpPr>
        <p:spPr>
          <a:xfrm rot="0">
            <a:off x="5252637" y="3255207"/>
            <a:ext cx="972331" cy="998296"/>
          </a:xfrm>
          <a:prstGeom prst="rect">
            <a:avLst/>
          </a:prstGeom>
        </p:spPr>
        <p:txBody>
          <a:bodyPr anchor="t" rtlCol="false" tIns="0" lIns="0" bIns="0" rIns="0">
            <a:spAutoFit/>
          </a:bodyPr>
          <a:lstStyle/>
          <a:p>
            <a:pPr algn="ctr">
              <a:lnSpc>
                <a:spcPts val="6299"/>
              </a:lnSpc>
            </a:pPr>
            <a:r>
              <a:rPr lang="en-US" b="true" sz="4500">
                <a:solidFill>
                  <a:srgbClr val="EEECE1"/>
                </a:solidFill>
                <a:latin typeface="Arial Bold"/>
                <a:ea typeface="Arial Bold"/>
                <a:cs typeface="Arial Bold"/>
                <a:sym typeface="Arial Bold"/>
              </a:rPr>
              <a:t>200</a:t>
            </a:r>
          </a:p>
        </p:txBody>
      </p:sp>
      <p:sp>
        <p:nvSpPr>
          <p:cNvPr name="TextBox 13" id="13"/>
          <p:cNvSpPr txBox="true"/>
          <p:nvPr/>
        </p:nvSpPr>
        <p:spPr>
          <a:xfrm rot="0">
            <a:off x="7567355" y="3255207"/>
            <a:ext cx="972331" cy="998296"/>
          </a:xfrm>
          <a:prstGeom prst="rect">
            <a:avLst/>
          </a:prstGeom>
        </p:spPr>
        <p:txBody>
          <a:bodyPr anchor="t" rtlCol="false" tIns="0" lIns="0" bIns="0" rIns="0">
            <a:spAutoFit/>
          </a:bodyPr>
          <a:lstStyle/>
          <a:p>
            <a:pPr algn="ctr">
              <a:lnSpc>
                <a:spcPts val="6299"/>
              </a:lnSpc>
            </a:pPr>
            <a:r>
              <a:rPr lang="en-US" b="true" sz="4500">
                <a:solidFill>
                  <a:srgbClr val="EEECE1"/>
                </a:solidFill>
                <a:latin typeface="Arial Bold"/>
                <a:ea typeface="Arial Bold"/>
                <a:cs typeface="Arial Bold"/>
                <a:sym typeface="Arial Bold"/>
              </a:rPr>
              <a:t>650</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60912" y="-53540"/>
            <a:ext cx="9268416" cy="5260534"/>
          </a:xfrm>
          <a:custGeom>
            <a:avLst/>
            <a:gdLst/>
            <a:ahLst/>
            <a:cxnLst/>
            <a:rect r="r" b="b" t="t" l="l"/>
            <a:pathLst>
              <a:path h="5260534" w="9268416">
                <a:moveTo>
                  <a:pt x="0" y="0"/>
                </a:moveTo>
                <a:lnTo>
                  <a:pt x="9268415" y="0"/>
                </a:lnTo>
                <a:lnTo>
                  <a:pt x="9268415" y="5260534"/>
                </a:lnTo>
                <a:lnTo>
                  <a:pt x="0" y="526053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8526" y="14726"/>
            <a:ext cx="9125474" cy="5128774"/>
            <a:chOff x="0" y="0"/>
            <a:chExt cx="12167298" cy="6838366"/>
          </a:xfrm>
        </p:grpSpPr>
        <p:sp>
          <p:nvSpPr>
            <p:cNvPr name="Freeform 4" id="4"/>
            <p:cNvSpPr/>
            <p:nvPr/>
          </p:nvSpPr>
          <p:spPr>
            <a:xfrm flipH="false" flipV="false" rot="0">
              <a:off x="0" y="0"/>
              <a:ext cx="12167362" cy="6838315"/>
            </a:xfrm>
            <a:custGeom>
              <a:avLst/>
              <a:gdLst/>
              <a:ahLst/>
              <a:cxnLst/>
              <a:rect r="r" b="b" t="t" l="l"/>
              <a:pathLst>
                <a:path h="6838315" w="12167362">
                  <a:moveTo>
                    <a:pt x="0" y="0"/>
                  </a:moveTo>
                  <a:lnTo>
                    <a:pt x="12167362" y="0"/>
                  </a:lnTo>
                  <a:lnTo>
                    <a:pt x="12167362" y="6838315"/>
                  </a:lnTo>
                  <a:lnTo>
                    <a:pt x="0" y="6838315"/>
                  </a:lnTo>
                  <a:lnTo>
                    <a:pt x="0" y="0"/>
                  </a:lnTo>
                  <a:close/>
                </a:path>
              </a:pathLst>
            </a:custGeom>
            <a:blipFill>
              <a:blip r:embed="rId4"/>
              <a:stretch>
                <a:fillRect l="0" t="-24198" r="-202" b="-27732"/>
              </a:stretch>
            </a:blipFill>
          </p:spPr>
        </p:sp>
      </p:grpSp>
      <p:sp>
        <p:nvSpPr>
          <p:cNvPr name="Freeform 5" id="5"/>
          <p:cNvSpPr/>
          <p:nvPr/>
        </p:nvSpPr>
        <p:spPr>
          <a:xfrm flipH="false" flipV="false" rot="0">
            <a:off x="-44977" y="-48778"/>
            <a:ext cx="9252471" cy="5255771"/>
          </a:xfrm>
          <a:custGeom>
            <a:avLst/>
            <a:gdLst/>
            <a:ahLst/>
            <a:cxnLst/>
            <a:rect r="r" b="b" t="t" l="l"/>
            <a:pathLst>
              <a:path h="5255771" w="9252471">
                <a:moveTo>
                  <a:pt x="0" y="0"/>
                </a:moveTo>
                <a:lnTo>
                  <a:pt x="9252471" y="0"/>
                </a:lnTo>
                <a:lnTo>
                  <a:pt x="9252471" y="5255772"/>
                </a:lnTo>
                <a:lnTo>
                  <a:pt x="0" y="5255772"/>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grpSp>
        <p:nvGrpSpPr>
          <p:cNvPr name="Group 6" id="6"/>
          <p:cNvGrpSpPr/>
          <p:nvPr/>
        </p:nvGrpSpPr>
        <p:grpSpPr>
          <a:xfrm rot="0">
            <a:off x="5682682" y="2650674"/>
            <a:ext cx="3102083" cy="2108254"/>
            <a:chOff x="0" y="0"/>
            <a:chExt cx="4136111" cy="2811005"/>
          </a:xfrm>
        </p:grpSpPr>
        <p:sp>
          <p:nvSpPr>
            <p:cNvPr name="Freeform 7" id="7"/>
            <p:cNvSpPr/>
            <p:nvPr/>
          </p:nvSpPr>
          <p:spPr>
            <a:xfrm flipH="false" flipV="false" rot="0">
              <a:off x="0" y="0"/>
              <a:ext cx="4136136" cy="2811018"/>
            </a:xfrm>
            <a:custGeom>
              <a:avLst/>
              <a:gdLst/>
              <a:ahLst/>
              <a:cxnLst/>
              <a:rect r="r" b="b" t="t" l="l"/>
              <a:pathLst>
                <a:path h="2811018" w="4136136">
                  <a:moveTo>
                    <a:pt x="217170" y="0"/>
                  </a:moveTo>
                  <a:cubicBezTo>
                    <a:pt x="97282" y="0"/>
                    <a:pt x="0" y="97282"/>
                    <a:pt x="0" y="217170"/>
                  </a:cubicBezTo>
                  <a:lnTo>
                    <a:pt x="0" y="2593848"/>
                  </a:lnTo>
                  <a:cubicBezTo>
                    <a:pt x="0" y="2713863"/>
                    <a:pt x="97282" y="2811018"/>
                    <a:pt x="217170" y="2811018"/>
                  </a:cubicBezTo>
                  <a:lnTo>
                    <a:pt x="3918966" y="2811018"/>
                  </a:lnTo>
                  <a:cubicBezTo>
                    <a:pt x="4038981" y="2811018"/>
                    <a:pt x="4136136" y="2713736"/>
                    <a:pt x="4136136" y="2593848"/>
                  </a:cubicBezTo>
                  <a:lnTo>
                    <a:pt x="4136136" y="217170"/>
                  </a:lnTo>
                  <a:cubicBezTo>
                    <a:pt x="4136136" y="97155"/>
                    <a:pt x="4038854" y="0"/>
                    <a:pt x="3918966" y="0"/>
                  </a:cubicBezTo>
                  <a:close/>
                </a:path>
              </a:pathLst>
            </a:custGeom>
            <a:blipFill>
              <a:blip r:embed="rId7"/>
              <a:stretch>
                <a:fillRect l="-97389" t="-71989" r="-97389" b="-71979"/>
              </a:stretch>
            </a:blipFill>
          </p:spPr>
        </p:sp>
      </p:grpSp>
      <p:sp>
        <p:nvSpPr>
          <p:cNvPr name="Freeform 8" id="8"/>
          <p:cNvSpPr/>
          <p:nvPr/>
        </p:nvSpPr>
        <p:spPr>
          <a:xfrm flipH="false" flipV="false" rot="0">
            <a:off x="2438743" y="2650674"/>
            <a:ext cx="3102083" cy="2108254"/>
          </a:xfrm>
          <a:custGeom>
            <a:avLst/>
            <a:gdLst/>
            <a:ahLst/>
            <a:cxnLst/>
            <a:rect r="r" b="b" t="t" l="l"/>
            <a:pathLst>
              <a:path h="2108254" w="3102083">
                <a:moveTo>
                  <a:pt x="0" y="0"/>
                </a:moveTo>
                <a:lnTo>
                  <a:pt x="3102083" y="0"/>
                </a:lnTo>
                <a:lnTo>
                  <a:pt x="3102083" y="2108254"/>
                </a:lnTo>
                <a:lnTo>
                  <a:pt x="0" y="2108254"/>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9" id="9"/>
          <p:cNvGrpSpPr/>
          <p:nvPr/>
        </p:nvGrpSpPr>
        <p:grpSpPr>
          <a:xfrm rot="0">
            <a:off x="2438743" y="2650674"/>
            <a:ext cx="3102083" cy="2108254"/>
            <a:chOff x="0" y="0"/>
            <a:chExt cx="4136111" cy="2811005"/>
          </a:xfrm>
        </p:grpSpPr>
        <p:sp>
          <p:nvSpPr>
            <p:cNvPr name="Freeform 10" id="10"/>
            <p:cNvSpPr/>
            <p:nvPr/>
          </p:nvSpPr>
          <p:spPr>
            <a:xfrm flipH="false" flipV="false" rot="0">
              <a:off x="0" y="0"/>
              <a:ext cx="4136136" cy="2811018"/>
            </a:xfrm>
            <a:custGeom>
              <a:avLst/>
              <a:gdLst/>
              <a:ahLst/>
              <a:cxnLst/>
              <a:rect r="r" b="b" t="t" l="l"/>
              <a:pathLst>
                <a:path h="2811018" w="4136136">
                  <a:moveTo>
                    <a:pt x="217170" y="0"/>
                  </a:moveTo>
                  <a:cubicBezTo>
                    <a:pt x="97282" y="0"/>
                    <a:pt x="0" y="97282"/>
                    <a:pt x="0" y="217170"/>
                  </a:cubicBezTo>
                  <a:lnTo>
                    <a:pt x="0" y="2593848"/>
                  </a:lnTo>
                  <a:cubicBezTo>
                    <a:pt x="0" y="2713863"/>
                    <a:pt x="97282" y="2811018"/>
                    <a:pt x="217170" y="2811018"/>
                  </a:cubicBezTo>
                  <a:lnTo>
                    <a:pt x="3918966" y="2811018"/>
                  </a:lnTo>
                  <a:cubicBezTo>
                    <a:pt x="4038981" y="2811018"/>
                    <a:pt x="4136136" y="2713736"/>
                    <a:pt x="4136136" y="2593848"/>
                  </a:cubicBezTo>
                  <a:lnTo>
                    <a:pt x="4136136" y="217170"/>
                  </a:lnTo>
                  <a:cubicBezTo>
                    <a:pt x="4136136" y="97155"/>
                    <a:pt x="4038854" y="0"/>
                    <a:pt x="3918966" y="0"/>
                  </a:cubicBezTo>
                  <a:close/>
                </a:path>
              </a:pathLst>
            </a:custGeom>
            <a:blipFill>
              <a:blip r:embed="rId7"/>
              <a:stretch>
                <a:fillRect l="-97389" t="-71989" r="-97389" b="-71979"/>
              </a:stretch>
            </a:blipFill>
          </p:spPr>
        </p:sp>
      </p:grpSp>
      <p:sp>
        <p:nvSpPr>
          <p:cNvPr name="Freeform 11" id="11"/>
          <p:cNvSpPr/>
          <p:nvPr/>
        </p:nvSpPr>
        <p:spPr>
          <a:xfrm flipH="false" flipV="false" rot="0">
            <a:off x="285198" y="321078"/>
            <a:ext cx="8562985" cy="4501496"/>
          </a:xfrm>
          <a:custGeom>
            <a:avLst/>
            <a:gdLst/>
            <a:ahLst/>
            <a:cxnLst/>
            <a:rect r="r" b="b" t="t" l="l"/>
            <a:pathLst>
              <a:path h="4501496" w="8562985">
                <a:moveTo>
                  <a:pt x="0" y="0"/>
                </a:moveTo>
                <a:lnTo>
                  <a:pt x="8562984" y="0"/>
                </a:lnTo>
                <a:lnTo>
                  <a:pt x="8562984" y="4501496"/>
                </a:lnTo>
                <a:lnTo>
                  <a:pt x="0" y="450149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grpSp>
        <p:nvGrpSpPr>
          <p:cNvPr name="Group 12" id="12"/>
          <p:cNvGrpSpPr/>
          <p:nvPr/>
        </p:nvGrpSpPr>
        <p:grpSpPr>
          <a:xfrm rot="0">
            <a:off x="1123445" y="1895237"/>
            <a:ext cx="2444363" cy="1121216"/>
            <a:chOff x="0" y="0"/>
            <a:chExt cx="3259150" cy="1494955"/>
          </a:xfrm>
        </p:grpSpPr>
        <p:sp>
          <p:nvSpPr>
            <p:cNvPr name="Freeform 13" id="13"/>
            <p:cNvSpPr/>
            <p:nvPr/>
          </p:nvSpPr>
          <p:spPr>
            <a:xfrm flipH="false" flipV="false" rot="0">
              <a:off x="0" y="0"/>
              <a:ext cx="3259201" cy="1494917"/>
            </a:xfrm>
            <a:custGeom>
              <a:avLst/>
              <a:gdLst/>
              <a:ahLst/>
              <a:cxnLst/>
              <a:rect r="r" b="b" t="t" l="l"/>
              <a:pathLst>
                <a:path h="1494917" w="3259201">
                  <a:moveTo>
                    <a:pt x="0" y="0"/>
                  </a:moveTo>
                  <a:lnTo>
                    <a:pt x="3259201" y="0"/>
                  </a:lnTo>
                  <a:lnTo>
                    <a:pt x="3259201" y="1494917"/>
                  </a:lnTo>
                  <a:lnTo>
                    <a:pt x="0" y="1494917"/>
                  </a:lnTo>
                  <a:lnTo>
                    <a:pt x="0" y="0"/>
                  </a:lnTo>
                  <a:close/>
                </a:path>
              </a:pathLst>
            </a:custGeom>
            <a:blipFill>
              <a:blip r:embed="rId12"/>
              <a:stretch>
                <a:fillRect l="0" t="0" r="1" b="-2"/>
              </a:stretch>
            </a:blipFill>
          </p:spPr>
        </p:sp>
      </p:grpSp>
      <p:sp>
        <p:nvSpPr>
          <p:cNvPr name="Freeform 14" id="14"/>
          <p:cNvSpPr/>
          <p:nvPr/>
        </p:nvSpPr>
        <p:spPr>
          <a:xfrm flipH="false" flipV="false" rot="0">
            <a:off x="363769" y="321078"/>
            <a:ext cx="8484384" cy="4341476"/>
          </a:xfrm>
          <a:custGeom>
            <a:avLst/>
            <a:gdLst/>
            <a:ahLst/>
            <a:cxnLst/>
            <a:rect r="r" b="b" t="t" l="l"/>
            <a:pathLst>
              <a:path h="4341476" w="8484384">
                <a:moveTo>
                  <a:pt x="0" y="0"/>
                </a:moveTo>
                <a:lnTo>
                  <a:pt x="8484385" y="0"/>
                </a:lnTo>
                <a:lnTo>
                  <a:pt x="8484385" y="4341476"/>
                </a:lnTo>
                <a:lnTo>
                  <a:pt x="0" y="4341476"/>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5" id="15"/>
          <p:cNvSpPr txBox="true"/>
          <p:nvPr/>
        </p:nvSpPr>
        <p:spPr>
          <a:xfrm rot="0">
            <a:off x="1501550" y="2292582"/>
            <a:ext cx="1697222" cy="390525"/>
          </a:xfrm>
          <a:prstGeom prst="rect">
            <a:avLst/>
          </a:prstGeom>
        </p:spPr>
        <p:txBody>
          <a:bodyPr anchor="t" rtlCol="false" tIns="0" lIns="0" bIns="0" rIns="0">
            <a:spAutoFit/>
          </a:bodyPr>
          <a:lstStyle/>
          <a:p>
            <a:pPr algn="l">
              <a:lnSpc>
                <a:spcPts val="2940"/>
              </a:lnSpc>
            </a:pPr>
            <a:r>
              <a:rPr lang="en-US" b="true" sz="2100">
                <a:solidFill>
                  <a:srgbClr val="000000"/>
                </a:solidFill>
                <a:latin typeface="Poppins Bold"/>
                <a:ea typeface="Poppins Bold"/>
                <a:cs typeface="Poppins Bold"/>
                <a:sym typeface="Poppins Bold"/>
              </a:rPr>
              <a:t>TECH STACK</a:t>
            </a:r>
          </a:p>
        </p:txBody>
      </p:sp>
      <p:sp>
        <p:nvSpPr>
          <p:cNvPr name="TextBox 16" id="16"/>
          <p:cNvSpPr txBox="true"/>
          <p:nvPr/>
        </p:nvSpPr>
        <p:spPr>
          <a:xfrm rot="0">
            <a:off x="465363" y="2907706"/>
            <a:ext cx="1795815" cy="1240650"/>
          </a:xfrm>
          <a:prstGeom prst="rect">
            <a:avLst/>
          </a:prstGeom>
        </p:spPr>
        <p:txBody>
          <a:bodyPr anchor="t" rtlCol="false" tIns="0" lIns="0" bIns="0" rIns="0">
            <a:spAutoFit/>
          </a:bodyPr>
          <a:lstStyle/>
          <a:p>
            <a:pPr algn="l">
              <a:lnSpc>
                <a:spcPts val="2070"/>
              </a:lnSpc>
            </a:pPr>
            <a:r>
              <a:rPr lang="en-US" sz="1500">
                <a:solidFill>
                  <a:srgbClr val="FFFFFF"/>
                </a:solidFill>
                <a:latin typeface="Calibri (MS)"/>
                <a:ea typeface="Calibri (MS)"/>
                <a:cs typeface="Calibri (MS)"/>
                <a:sym typeface="Calibri (MS)"/>
              </a:rPr>
              <a:t>Lorem ipsum dolor sit</a:t>
            </a:r>
          </a:p>
          <a:p>
            <a:pPr algn="l">
              <a:lnSpc>
                <a:spcPts val="1380"/>
              </a:lnSpc>
            </a:pPr>
            <a:r>
              <a:rPr lang="en-US" sz="1000">
                <a:solidFill>
                  <a:srgbClr val="FFFFFF"/>
                </a:solidFill>
                <a:latin typeface="Calibri (MS)"/>
                <a:ea typeface="Calibri (MS)"/>
                <a:cs typeface="Calibri (MS)"/>
                <a:sym typeface="Calibri (MS)"/>
              </a:rPr>
              <a:t>Lorem ipsum dolor sit amet, consectetur adipiscing elit, sed do eiusmod tempor dolor incididunt labore dolore magna aliqua.</a:t>
            </a:r>
          </a:p>
        </p:txBody>
      </p:sp>
      <p:sp>
        <p:nvSpPr>
          <p:cNvPr name="TextBox 17" id="17"/>
          <p:cNvSpPr txBox="true"/>
          <p:nvPr/>
        </p:nvSpPr>
        <p:spPr>
          <a:xfrm rot="0">
            <a:off x="580625" y="651634"/>
            <a:ext cx="1994916" cy="1108138"/>
          </a:xfrm>
          <a:prstGeom prst="rect">
            <a:avLst/>
          </a:prstGeom>
        </p:spPr>
        <p:txBody>
          <a:bodyPr anchor="t" rtlCol="false" tIns="0" lIns="0" bIns="0" rIns="0">
            <a:spAutoFit/>
          </a:bodyPr>
          <a:lstStyle/>
          <a:p>
            <a:pPr algn="l">
              <a:lnSpc>
                <a:spcPts val="2070"/>
              </a:lnSpc>
            </a:pPr>
            <a:r>
              <a:rPr lang="en-US" sz="1500">
                <a:solidFill>
                  <a:srgbClr val="FFFFFF"/>
                </a:solidFill>
                <a:latin typeface="Calibri (MS)"/>
                <a:ea typeface="Calibri (MS)"/>
                <a:cs typeface="Calibri (MS)"/>
                <a:sym typeface="Calibri (MS)"/>
              </a:rPr>
              <a:t>Lorem ipsum dolor sit</a:t>
            </a:r>
          </a:p>
          <a:p>
            <a:pPr algn="l">
              <a:lnSpc>
                <a:spcPts val="1380"/>
              </a:lnSpc>
            </a:pPr>
            <a:r>
              <a:rPr lang="en-US" sz="1000">
                <a:solidFill>
                  <a:srgbClr val="FFFFFF"/>
                </a:solidFill>
                <a:latin typeface="Calibri (MS)"/>
                <a:ea typeface="Calibri (MS)"/>
                <a:cs typeface="Calibri (MS)"/>
                <a:sym typeface="Calibri (MS)"/>
              </a:rPr>
              <a:t>Lorem ipsum dolor sit amet, consectetur adipiscing elit, sed do eiusmod tempor dolor incididunt labore dolore magna aliqua.</a:t>
            </a:r>
          </a:p>
        </p:txBody>
      </p:sp>
      <p:sp>
        <p:nvSpPr>
          <p:cNvPr name="TextBox 18" id="18"/>
          <p:cNvSpPr txBox="true"/>
          <p:nvPr/>
        </p:nvSpPr>
        <p:spPr>
          <a:xfrm rot="0">
            <a:off x="3138916" y="2903515"/>
            <a:ext cx="1715567" cy="285750"/>
          </a:xfrm>
          <a:prstGeom prst="rect">
            <a:avLst/>
          </a:prstGeom>
        </p:spPr>
        <p:txBody>
          <a:bodyPr anchor="t" rtlCol="false" tIns="0" lIns="0" bIns="0" rIns="0">
            <a:spAutoFit/>
          </a:bodyPr>
          <a:lstStyle/>
          <a:p>
            <a:pPr algn="l">
              <a:lnSpc>
                <a:spcPts val="2100"/>
              </a:lnSpc>
            </a:pPr>
            <a:r>
              <a:rPr lang="en-US" sz="1500">
                <a:solidFill>
                  <a:srgbClr val="FFFFFF"/>
                </a:solidFill>
                <a:latin typeface="Calibri (MS)"/>
                <a:ea typeface="Calibri (MS)"/>
                <a:cs typeface="Calibri (MS)"/>
                <a:sym typeface="Calibri (MS)"/>
              </a:rPr>
              <a:t>Lorem ipsum dolor sit</a:t>
            </a:r>
          </a:p>
        </p:txBody>
      </p:sp>
      <p:sp>
        <p:nvSpPr>
          <p:cNvPr name="TextBox 19" id="19"/>
          <p:cNvSpPr txBox="true"/>
          <p:nvPr/>
        </p:nvSpPr>
        <p:spPr>
          <a:xfrm rot="0">
            <a:off x="3597164" y="639223"/>
            <a:ext cx="1715567" cy="285750"/>
          </a:xfrm>
          <a:prstGeom prst="rect">
            <a:avLst/>
          </a:prstGeom>
        </p:spPr>
        <p:txBody>
          <a:bodyPr anchor="t" rtlCol="false" tIns="0" lIns="0" bIns="0" rIns="0">
            <a:spAutoFit/>
          </a:bodyPr>
          <a:lstStyle/>
          <a:p>
            <a:pPr algn="l">
              <a:lnSpc>
                <a:spcPts val="2100"/>
              </a:lnSpc>
            </a:pPr>
            <a:r>
              <a:rPr lang="en-US" sz="1500">
                <a:solidFill>
                  <a:srgbClr val="FFFFFF"/>
                </a:solidFill>
                <a:latin typeface="Calibri (MS)"/>
                <a:ea typeface="Calibri (MS)"/>
                <a:cs typeface="Calibri (MS)"/>
                <a:sym typeface="Calibri (MS)"/>
              </a:rPr>
              <a:t>Lorem ipsum dolor sit</a:t>
            </a:r>
          </a:p>
        </p:txBody>
      </p:sp>
      <p:sp>
        <p:nvSpPr>
          <p:cNvPr name="TextBox 20" id="20"/>
          <p:cNvSpPr txBox="true"/>
          <p:nvPr/>
        </p:nvSpPr>
        <p:spPr>
          <a:xfrm rot="0">
            <a:off x="6387960" y="2894238"/>
            <a:ext cx="1715567" cy="285750"/>
          </a:xfrm>
          <a:prstGeom prst="rect">
            <a:avLst/>
          </a:prstGeom>
        </p:spPr>
        <p:txBody>
          <a:bodyPr anchor="t" rtlCol="false" tIns="0" lIns="0" bIns="0" rIns="0">
            <a:spAutoFit/>
          </a:bodyPr>
          <a:lstStyle/>
          <a:p>
            <a:pPr algn="l">
              <a:lnSpc>
                <a:spcPts val="2100"/>
              </a:lnSpc>
            </a:pPr>
            <a:r>
              <a:rPr lang="en-US" sz="1500">
                <a:solidFill>
                  <a:srgbClr val="FFFFFF"/>
                </a:solidFill>
                <a:latin typeface="Calibri (MS)"/>
                <a:ea typeface="Calibri (MS)"/>
                <a:cs typeface="Calibri (MS)"/>
                <a:sym typeface="Calibri (MS)"/>
              </a:rPr>
              <a:t>Lorem ipsum dolor sit</a:t>
            </a:r>
          </a:p>
        </p:txBody>
      </p:sp>
      <p:sp>
        <p:nvSpPr>
          <p:cNvPr name="TextBox 21" id="21"/>
          <p:cNvSpPr txBox="true"/>
          <p:nvPr/>
        </p:nvSpPr>
        <p:spPr>
          <a:xfrm rot="0">
            <a:off x="6839741" y="659187"/>
            <a:ext cx="1715567" cy="285750"/>
          </a:xfrm>
          <a:prstGeom prst="rect">
            <a:avLst/>
          </a:prstGeom>
        </p:spPr>
        <p:txBody>
          <a:bodyPr anchor="t" rtlCol="false" tIns="0" lIns="0" bIns="0" rIns="0">
            <a:spAutoFit/>
          </a:bodyPr>
          <a:lstStyle/>
          <a:p>
            <a:pPr algn="l">
              <a:lnSpc>
                <a:spcPts val="2100"/>
              </a:lnSpc>
            </a:pPr>
            <a:r>
              <a:rPr lang="en-US" sz="1500">
                <a:solidFill>
                  <a:srgbClr val="FFFFFF"/>
                </a:solidFill>
                <a:latin typeface="Calibri (MS)"/>
                <a:ea typeface="Calibri (MS)"/>
                <a:cs typeface="Calibri (MS)"/>
                <a:sym typeface="Calibri (MS)"/>
              </a:rPr>
              <a:t>Lorem ipsum dolor sit</a:t>
            </a:r>
          </a:p>
        </p:txBody>
      </p:sp>
      <p:sp>
        <p:nvSpPr>
          <p:cNvPr name="TextBox 22" id="22"/>
          <p:cNvSpPr txBox="true"/>
          <p:nvPr/>
        </p:nvSpPr>
        <p:spPr>
          <a:xfrm rot="0">
            <a:off x="2681326" y="3316729"/>
            <a:ext cx="2709624" cy="534667"/>
          </a:xfrm>
          <a:prstGeom prst="rect">
            <a:avLst/>
          </a:prstGeom>
        </p:spPr>
        <p:txBody>
          <a:bodyPr anchor="t" rtlCol="false" tIns="0" lIns="0" bIns="0" rIns="0">
            <a:spAutoFit/>
          </a:bodyPr>
          <a:lstStyle/>
          <a:p>
            <a:pPr algn="just">
              <a:lnSpc>
                <a:spcPts val="1380"/>
              </a:lnSpc>
            </a:pPr>
            <a:r>
              <a:rPr lang="en-US" sz="1000">
                <a:solidFill>
                  <a:srgbClr val="FFFFFF"/>
                </a:solidFill>
                <a:latin typeface="Calibri (MS)"/>
                <a:ea typeface="Calibri (MS)"/>
                <a:cs typeface="Calibri (MS)"/>
                <a:sym typeface="Calibri (MS)"/>
              </a:rPr>
              <a:t>Lorem ipsum dolor sit amet, consectetur adipiscing elit, sed do eiusmod tempor dolor incididunt labore dolore magna aliqua.</a:t>
            </a:r>
          </a:p>
        </p:txBody>
      </p:sp>
      <p:sp>
        <p:nvSpPr>
          <p:cNvPr name="TextBox 23" id="23"/>
          <p:cNvSpPr txBox="true"/>
          <p:nvPr/>
        </p:nvSpPr>
        <p:spPr>
          <a:xfrm rot="0">
            <a:off x="3055229" y="1045083"/>
            <a:ext cx="3283448" cy="534667"/>
          </a:xfrm>
          <a:prstGeom prst="rect">
            <a:avLst/>
          </a:prstGeom>
        </p:spPr>
        <p:txBody>
          <a:bodyPr anchor="t" rtlCol="false" tIns="0" lIns="0" bIns="0" rIns="0">
            <a:spAutoFit/>
          </a:bodyPr>
          <a:lstStyle/>
          <a:p>
            <a:pPr algn="just">
              <a:lnSpc>
                <a:spcPts val="1380"/>
              </a:lnSpc>
            </a:pPr>
            <a:r>
              <a:rPr lang="en-US" sz="1000" spc="16">
                <a:solidFill>
                  <a:srgbClr val="FFFFFF"/>
                </a:solidFill>
                <a:latin typeface="Calibri (MS)"/>
                <a:ea typeface="Calibri (MS)"/>
                <a:cs typeface="Calibri (MS)"/>
                <a:sym typeface="Calibri (MS)"/>
              </a:rPr>
              <a:t>Lorem ipsum dolor sit amet, consectetur adipiscing elit, sed do eiusmod tempor dolor incididunt labore dolore magna aliqua.</a:t>
            </a:r>
          </a:p>
        </p:txBody>
      </p:sp>
      <p:sp>
        <p:nvSpPr>
          <p:cNvPr name="TextBox 24" id="24"/>
          <p:cNvSpPr txBox="true"/>
          <p:nvPr/>
        </p:nvSpPr>
        <p:spPr>
          <a:xfrm rot="0">
            <a:off x="6005751" y="3259407"/>
            <a:ext cx="2627852" cy="534667"/>
          </a:xfrm>
          <a:prstGeom prst="rect">
            <a:avLst/>
          </a:prstGeom>
        </p:spPr>
        <p:txBody>
          <a:bodyPr anchor="t" rtlCol="false" tIns="0" lIns="0" bIns="0" rIns="0">
            <a:spAutoFit/>
          </a:bodyPr>
          <a:lstStyle/>
          <a:p>
            <a:pPr algn="just">
              <a:lnSpc>
                <a:spcPts val="1380"/>
              </a:lnSpc>
            </a:pPr>
            <a:r>
              <a:rPr lang="en-US" sz="1000">
                <a:solidFill>
                  <a:srgbClr val="FFFFFF"/>
                </a:solidFill>
                <a:latin typeface="Calibri (MS)"/>
                <a:ea typeface="Calibri (MS)"/>
                <a:cs typeface="Calibri (MS)"/>
                <a:sym typeface="Calibri (MS)"/>
              </a:rPr>
              <a:t>Lorem ipsum dolor sit amet, consectetur adipiscing elit, sed do eiusmod tempor dolor incididunt labore dolore magna aliqua.</a:t>
            </a:r>
          </a:p>
        </p:txBody>
      </p:sp>
      <p:sp>
        <p:nvSpPr>
          <p:cNvPr name="TextBox 25" id="25"/>
          <p:cNvSpPr txBox="true"/>
          <p:nvPr/>
        </p:nvSpPr>
        <p:spPr>
          <a:xfrm rot="0">
            <a:off x="6822634" y="1045093"/>
            <a:ext cx="1795815" cy="885187"/>
          </a:xfrm>
          <a:prstGeom prst="rect">
            <a:avLst/>
          </a:prstGeom>
        </p:spPr>
        <p:txBody>
          <a:bodyPr anchor="t" rtlCol="false" tIns="0" lIns="0" bIns="0" rIns="0">
            <a:spAutoFit/>
          </a:bodyPr>
          <a:lstStyle/>
          <a:p>
            <a:pPr algn="just">
              <a:lnSpc>
                <a:spcPts val="1380"/>
              </a:lnSpc>
            </a:pPr>
            <a:r>
              <a:rPr lang="en-US" sz="1000">
                <a:solidFill>
                  <a:srgbClr val="FFFFFF"/>
                </a:solidFill>
                <a:latin typeface="Calibri (MS)"/>
                <a:ea typeface="Calibri (MS)"/>
                <a:cs typeface="Calibri (MS)"/>
                <a:sym typeface="Calibri (MS)"/>
              </a:rPr>
              <a:t>Lorem ipsum dolor sit amet, consectetur adipiscing elit, sed do eiusmod tempor dolor incididunt labore dolore magna aliqua.</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9144000" cy="5143500"/>
          </a:xfrm>
          <a:custGeom>
            <a:avLst/>
            <a:gdLst/>
            <a:ahLst/>
            <a:cxnLst/>
            <a:rect r="r" b="b" t="t" l="l"/>
            <a:pathLst>
              <a:path h="5143500" w="9144000">
                <a:moveTo>
                  <a:pt x="0" y="0"/>
                </a:moveTo>
                <a:lnTo>
                  <a:pt x="9144000" y="0"/>
                </a:lnTo>
                <a:lnTo>
                  <a:pt x="9144000" y="5143500"/>
                </a:lnTo>
                <a:lnTo>
                  <a:pt x="0" y="514350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0" y="0"/>
            <a:ext cx="9144000" cy="5143500"/>
            <a:chOff x="0" y="0"/>
            <a:chExt cx="12192000" cy="6858000"/>
          </a:xfrm>
        </p:grpSpPr>
        <p:sp>
          <p:nvSpPr>
            <p:cNvPr name="Freeform 4" id="4"/>
            <p:cNvSpPr/>
            <p:nvPr/>
          </p:nvSpPr>
          <p:spPr>
            <a:xfrm flipH="false" flipV="false" rot="0">
              <a:off x="0" y="0"/>
              <a:ext cx="12192000" cy="6858000"/>
            </a:xfrm>
            <a:custGeom>
              <a:avLst/>
              <a:gdLst/>
              <a:ahLst/>
              <a:cxnLst/>
              <a:rect r="r" b="b" t="t" l="l"/>
              <a:pathLst>
                <a:path h="6858000" w="12192000">
                  <a:moveTo>
                    <a:pt x="0" y="0"/>
                  </a:moveTo>
                  <a:lnTo>
                    <a:pt x="12192000" y="0"/>
                  </a:lnTo>
                  <a:lnTo>
                    <a:pt x="12192000" y="6858000"/>
                  </a:lnTo>
                  <a:lnTo>
                    <a:pt x="0" y="6858000"/>
                  </a:lnTo>
                  <a:lnTo>
                    <a:pt x="0" y="0"/>
                  </a:lnTo>
                  <a:close/>
                </a:path>
              </a:pathLst>
            </a:custGeom>
            <a:blipFill>
              <a:blip r:embed="rId4"/>
              <a:stretch>
                <a:fillRect l="0" t="0" r="0" b="0"/>
              </a:stretch>
            </a:blipFill>
          </p:spPr>
        </p:sp>
      </p:grpSp>
      <p:sp>
        <p:nvSpPr>
          <p:cNvPr name="Freeform 5" id="5"/>
          <p:cNvSpPr/>
          <p:nvPr/>
        </p:nvSpPr>
        <p:spPr>
          <a:xfrm flipH="false" flipV="false" rot="0">
            <a:off x="848392" y="2136353"/>
            <a:ext cx="1734703" cy="2059295"/>
          </a:xfrm>
          <a:custGeom>
            <a:avLst/>
            <a:gdLst/>
            <a:ahLst/>
            <a:cxnLst/>
            <a:rect r="r" b="b" t="t" l="l"/>
            <a:pathLst>
              <a:path h="2059295" w="1734703">
                <a:moveTo>
                  <a:pt x="0" y="0"/>
                </a:moveTo>
                <a:lnTo>
                  <a:pt x="1734702" y="0"/>
                </a:lnTo>
                <a:lnTo>
                  <a:pt x="1734702" y="2059295"/>
                </a:lnTo>
                <a:lnTo>
                  <a:pt x="0" y="2059295"/>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2698185" y="2136353"/>
            <a:ext cx="1761696" cy="2059295"/>
          </a:xfrm>
          <a:custGeom>
            <a:avLst/>
            <a:gdLst/>
            <a:ahLst/>
            <a:cxnLst/>
            <a:rect r="r" b="b" t="t" l="l"/>
            <a:pathLst>
              <a:path h="2059295" w="1761696">
                <a:moveTo>
                  <a:pt x="0" y="0"/>
                </a:moveTo>
                <a:lnTo>
                  <a:pt x="1761696" y="0"/>
                </a:lnTo>
                <a:lnTo>
                  <a:pt x="1761696" y="2059295"/>
                </a:lnTo>
                <a:lnTo>
                  <a:pt x="0" y="205929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4632284" y="2136353"/>
            <a:ext cx="1368104" cy="2102025"/>
          </a:xfrm>
          <a:custGeom>
            <a:avLst/>
            <a:gdLst/>
            <a:ahLst/>
            <a:cxnLst/>
            <a:rect r="r" b="b" t="t" l="l"/>
            <a:pathLst>
              <a:path h="2102025" w="1368104">
                <a:moveTo>
                  <a:pt x="0" y="0"/>
                </a:moveTo>
                <a:lnTo>
                  <a:pt x="1368104" y="0"/>
                </a:lnTo>
                <a:lnTo>
                  <a:pt x="1368104" y="2102024"/>
                </a:lnTo>
                <a:lnTo>
                  <a:pt x="0" y="2102024"/>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842448" y="1186739"/>
            <a:ext cx="7110003" cy="535200"/>
          </a:xfrm>
          <a:custGeom>
            <a:avLst/>
            <a:gdLst/>
            <a:ahLst/>
            <a:cxnLst/>
            <a:rect r="r" b="b" t="t" l="l"/>
            <a:pathLst>
              <a:path h="535200" w="7110003">
                <a:moveTo>
                  <a:pt x="0" y="0"/>
                </a:moveTo>
                <a:lnTo>
                  <a:pt x="7110003" y="0"/>
                </a:lnTo>
                <a:lnTo>
                  <a:pt x="7110003" y="535200"/>
                </a:lnTo>
                <a:lnTo>
                  <a:pt x="0" y="535200"/>
                </a:lnTo>
                <a:lnTo>
                  <a:pt x="0" y="0"/>
                </a:lnTo>
                <a:close/>
              </a:path>
            </a:pathLst>
          </a:custGeom>
          <a:blipFill>
            <a:blip r:embed="rId11">
              <a:extLst>
                <a:ext uri="{96DAC541-7B7A-43D3-8B79-37D633B846F1}">
                  <asvg:svgBlip xmlns:asvg="http://schemas.microsoft.com/office/drawing/2016/SVG/main" r:embed="rId12"/>
                </a:ext>
              </a:extLst>
            </a:blip>
            <a:stretch>
              <a:fillRect l="0" t="0" r="0" b="0"/>
            </a:stretch>
          </a:blipFill>
        </p:spPr>
      </p:sp>
      <p:sp>
        <p:nvSpPr>
          <p:cNvPr name="Freeform 9" id="9"/>
          <p:cNvSpPr/>
          <p:nvPr/>
        </p:nvSpPr>
        <p:spPr>
          <a:xfrm flipH="false" flipV="false" rot="0">
            <a:off x="6113888" y="2136343"/>
            <a:ext cx="2585075" cy="2102025"/>
          </a:xfrm>
          <a:custGeom>
            <a:avLst/>
            <a:gdLst/>
            <a:ahLst/>
            <a:cxnLst/>
            <a:rect r="r" b="b" t="t" l="l"/>
            <a:pathLst>
              <a:path h="2102025" w="2585075">
                <a:moveTo>
                  <a:pt x="0" y="0"/>
                </a:moveTo>
                <a:lnTo>
                  <a:pt x="2585075" y="0"/>
                </a:lnTo>
                <a:lnTo>
                  <a:pt x="2585075" y="2102025"/>
                </a:lnTo>
                <a:lnTo>
                  <a:pt x="0" y="2102025"/>
                </a:lnTo>
                <a:lnTo>
                  <a:pt x="0" y="0"/>
                </a:lnTo>
                <a:close/>
              </a:path>
            </a:pathLst>
          </a:custGeom>
          <a:blipFill>
            <a:blip r:embed="rId13">
              <a:extLst>
                <a:ext uri="{96DAC541-7B7A-43D3-8B79-37D633B846F1}">
                  <asvg:svgBlip xmlns:asvg="http://schemas.microsoft.com/office/drawing/2016/SVG/main" r:embed="rId14"/>
                </a:ext>
              </a:extLst>
            </a:blip>
            <a:stretch>
              <a:fillRect l="0" t="0" r="0" b="0"/>
            </a:stretch>
          </a:blipFill>
        </p:spPr>
      </p:sp>
      <p:sp>
        <p:nvSpPr>
          <p:cNvPr name="TextBox 10" id="10"/>
          <p:cNvSpPr txBox="true"/>
          <p:nvPr/>
        </p:nvSpPr>
        <p:spPr>
          <a:xfrm rot="0">
            <a:off x="928173" y="1217047"/>
            <a:ext cx="2092900" cy="451247"/>
          </a:xfrm>
          <a:prstGeom prst="rect">
            <a:avLst/>
          </a:prstGeom>
        </p:spPr>
        <p:txBody>
          <a:bodyPr anchor="t" rtlCol="false" tIns="0" lIns="0" bIns="0" rIns="0">
            <a:spAutoFit/>
          </a:bodyPr>
          <a:lstStyle/>
          <a:p>
            <a:pPr algn="l">
              <a:lnSpc>
                <a:spcPts val="3640"/>
              </a:lnSpc>
            </a:pPr>
            <a:r>
              <a:rPr lang="en-US" b="true" sz="2600">
                <a:solidFill>
                  <a:srgbClr val="FFFFFF"/>
                </a:solidFill>
                <a:latin typeface="Raleway Bold"/>
                <a:ea typeface="Raleway Bold"/>
                <a:cs typeface="Raleway Bold"/>
                <a:sym typeface="Raleway Bold"/>
              </a:rPr>
              <a:t>Team Name: </a:t>
            </a:r>
          </a:p>
        </p:txBody>
      </p:sp>
      <p:sp>
        <p:nvSpPr>
          <p:cNvPr name="TextBox 11" id="11"/>
          <p:cNvSpPr txBox="true"/>
          <p:nvPr/>
        </p:nvSpPr>
        <p:spPr>
          <a:xfrm rot="0">
            <a:off x="997610" y="2248338"/>
            <a:ext cx="401545"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Name</a:t>
            </a:r>
          </a:p>
        </p:txBody>
      </p:sp>
      <p:sp>
        <p:nvSpPr>
          <p:cNvPr name="TextBox 12" id="12"/>
          <p:cNvSpPr txBox="true"/>
          <p:nvPr/>
        </p:nvSpPr>
        <p:spPr>
          <a:xfrm rot="0">
            <a:off x="997610" y="2650046"/>
            <a:ext cx="401545"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Name</a:t>
            </a:r>
          </a:p>
        </p:txBody>
      </p:sp>
      <p:sp>
        <p:nvSpPr>
          <p:cNvPr name="TextBox 13" id="13"/>
          <p:cNvSpPr txBox="true"/>
          <p:nvPr/>
        </p:nvSpPr>
        <p:spPr>
          <a:xfrm rot="0">
            <a:off x="997610" y="3051743"/>
            <a:ext cx="401545"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Name</a:t>
            </a:r>
          </a:p>
        </p:txBody>
      </p:sp>
      <p:sp>
        <p:nvSpPr>
          <p:cNvPr name="TextBox 14" id="14"/>
          <p:cNvSpPr txBox="true"/>
          <p:nvPr/>
        </p:nvSpPr>
        <p:spPr>
          <a:xfrm rot="0">
            <a:off x="997610" y="3453441"/>
            <a:ext cx="401545"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Name</a:t>
            </a:r>
          </a:p>
        </p:txBody>
      </p:sp>
      <p:sp>
        <p:nvSpPr>
          <p:cNvPr name="TextBox 15" id="15"/>
          <p:cNvSpPr txBox="true"/>
          <p:nvPr/>
        </p:nvSpPr>
        <p:spPr>
          <a:xfrm rot="0">
            <a:off x="997610" y="3855139"/>
            <a:ext cx="401545"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Name</a:t>
            </a:r>
          </a:p>
        </p:txBody>
      </p:sp>
      <p:sp>
        <p:nvSpPr>
          <p:cNvPr name="TextBox 16" id="16"/>
          <p:cNvSpPr txBox="true"/>
          <p:nvPr/>
        </p:nvSpPr>
        <p:spPr>
          <a:xfrm rot="0">
            <a:off x="2847404" y="2248338"/>
            <a:ext cx="953281"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Name</a:t>
            </a:r>
          </a:p>
        </p:txBody>
      </p:sp>
      <p:sp>
        <p:nvSpPr>
          <p:cNvPr name="TextBox 17" id="17"/>
          <p:cNvSpPr txBox="true"/>
          <p:nvPr/>
        </p:nvSpPr>
        <p:spPr>
          <a:xfrm rot="0">
            <a:off x="2847404" y="2650046"/>
            <a:ext cx="953281"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Name</a:t>
            </a:r>
          </a:p>
        </p:txBody>
      </p:sp>
      <p:sp>
        <p:nvSpPr>
          <p:cNvPr name="TextBox 18" id="18"/>
          <p:cNvSpPr txBox="true"/>
          <p:nvPr/>
        </p:nvSpPr>
        <p:spPr>
          <a:xfrm rot="0">
            <a:off x="2847404" y="3051743"/>
            <a:ext cx="953281"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Name</a:t>
            </a:r>
          </a:p>
        </p:txBody>
      </p:sp>
      <p:sp>
        <p:nvSpPr>
          <p:cNvPr name="TextBox 19" id="19"/>
          <p:cNvSpPr txBox="true"/>
          <p:nvPr/>
        </p:nvSpPr>
        <p:spPr>
          <a:xfrm rot="0">
            <a:off x="2847404" y="3453441"/>
            <a:ext cx="953281"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Name</a:t>
            </a:r>
          </a:p>
        </p:txBody>
      </p:sp>
      <p:sp>
        <p:nvSpPr>
          <p:cNvPr name="TextBox 20" id="20"/>
          <p:cNvSpPr txBox="true"/>
          <p:nvPr/>
        </p:nvSpPr>
        <p:spPr>
          <a:xfrm rot="0">
            <a:off x="2847404" y="3855139"/>
            <a:ext cx="953281"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Name</a:t>
            </a:r>
          </a:p>
        </p:txBody>
      </p:sp>
      <p:sp>
        <p:nvSpPr>
          <p:cNvPr name="TextBox 21" id="21"/>
          <p:cNvSpPr txBox="true"/>
          <p:nvPr/>
        </p:nvSpPr>
        <p:spPr>
          <a:xfrm rot="0">
            <a:off x="4781512" y="2248338"/>
            <a:ext cx="805520"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City</a:t>
            </a:r>
          </a:p>
        </p:txBody>
      </p:sp>
      <p:sp>
        <p:nvSpPr>
          <p:cNvPr name="TextBox 22" id="22"/>
          <p:cNvSpPr txBox="true"/>
          <p:nvPr/>
        </p:nvSpPr>
        <p:spPr>
          <a:xfrm rot="0">
            <a:off x="4781512" y="2650046"/>
            <a:ext cx="805520"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City</a:t>
            </a:r>
          </a:p>
        </p:txBody>
      </p:sp>
      <p:sp>
        <p:nvSpPr>
          <p:cNvPr name="TextBox 23" id="23"/>
          <p:cNvSpPr txBox="true"/>
          <p:nvPr/>
        </p:nvSpPr>
        <p:spPr>
          <a:xfrm rot="0">
            <a:off x="4781512" y="3051743"/>
            <a:ext cx="805520"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City</a:t>
            </a:r>
          </a:p>
        </p:txBody>
      </p:sp>
      <p:sp>
        <p:nvSpPr>
          <p:cNvPr name="TextBox 24" id="24"/>
          <p:cNvSpPr txBox="true"/>
          <p:nvPr/>
        </p:nvSpPr>
        <p:spPr>
          <a:xfrm rot="0">
            <a:off x="4781512" y="3496170"/>
            <a:ext cx="805520"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City</a:t>
            </a:r>
          </a:p>
        </p:txBody>
      </p:sp>
      <p:sp>
        <p:nvSpPr>
          <p:cNvPr name="TextBox 25" id="25"/>
          <p:cNvSpPr txBox="true"/>
          <p:nvPr/>
        </p:nvSpPr>
        <p:spPr>
          <a:xfrm rot="0">
            <a:off x="4781512" y="3897868"/>
            <a:ext cx="805520"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College City</a:t>
            </a:r>
          </a:p>
        </p:txBody>
      </p:sp>
      <p:sp>
        <p:nvSpPr>
          <p:cNvPr name="TextBox 26" id="26"/>
          <p:cNvSpPr txBox="true"/>
          <p:nvPr/>
        </p:nvSpPr>
        <p:spPr>
          <a:xfrm rot="0">
            <a:off x="6263107" y="3496151"/>
            <a:ext cx="298094"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Role</a:t>
            </a:r>
          </a:p>
        </p:txBody>
      </p:sp>
      <p:sp>
        <p:nvSpPr>
          <p:cNvPr name="TextBox 27" id="27"/>
          <p:cNvSpPr txBox="true"/>
          <p:nvPr/>
        </p:nvSpPr>
        <p:spPr>
          <a:xfrm rot="0">
            <a:off x="6263107" y="3897859"/>
            <a:ext cx="298094"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Role</a:t>
            </a:r>
          </a:p>
        </p:txBody>
      </p:sp>
      <p:sp>
        <p:nvSpPr>
          <p:cNvPr name="TextBox 28" id="28"/>
          <p:cNvSpPr txBox="true"/>
          <p:nvPr/>
        </p:nvSpPr>
        <p:spPr>
          <a:xfrm rot="0">
            <a:off x="6263107" y="2248329"/>
            <a:ext cx="864794"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Team Leader</a:t>
            </a:r>
          </a:p>
        </p:txBody>
      </p:sp>
      <p:sp>
        <p:nvSpPr>
          <p:cNvPr name="TextBox 29" id="29"/>
          <p:cNvSpPr txBox="true"/>
          <p:nvPr/>
        </p:nvSpPr>
        <p:spPr>
          <a:xfrm rot="0">
            <a:off x="6263107" y="2650026"/>
            <a:ext cx="298094"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Role</a:t>
            </a:r>
          </a:p>
        </p:txBody>
      </p:sp>
      <p:sp>
        <p:nvSpPr>
          <p:cNvPr name="TextBox 30" id="30"/>
          <p:cNvSpPr txBox="true"/>
          <p:nvPr/>
        </p:nvSpPr>
        <p:spPr>
          <a:xfrm rot="0">
            <a:off x="6263107" y="3051734"/>
            <a:ext cx="298094"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Role</a:t>
            </a:r>
          </a:p>
        </p:txBody>
      </p:sp>
      <p:sp>
        <p:nvSpPr>
          <p:cNvPr name="TextBox 31" id="31"/>
          <p:cNvSpPr txBox="true"/>
          <p:nvPr/>
        </p:nvSpPr>
        <p:spPr>
          <a:xfrm rot="0">
            <a:off x="7480087" y="2248329"/>
            <a:ext cx="491033"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Gender</a:t>
            </a:r>
          </a:p>
        </p:txBody>
      </p:sp>
      <p:sp>
        <p:nvSpPr>
          <p:cNvPr name="TextBox 32" id="32"/>
          <p:cNvSpPr txBox="true"/>
          <p:nvPr/>
        </p:nvSpPr>
        <p:spPr>
          <a:xfrm rot="0">
            <a:off x="7480087" y="2650026"/>
            <a:ext cx="491033"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Gender</a:t>
            </a:r>
          </a:p>
        </p:txBody>
      </p:sp>
      <p:sp>
        <p:nvSpPr>
          <p:cNvPr name="TextBox 33" id="33"/>
          <p:cNvSpPr txBox="true"/>
          <p:nvPr/>
        </p:nvSpPr>
        <p:spPr>
          <a:xfrm rot="0">
            <a:off x="7480087" y="3051734"/>
            <a:ext cx="491033"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Gender</a:t>
            </a:r>
          </a:p>
        </p:txBody>
      </p:sp>
      <p:sp>
        <p:nvSpPr>
          <p:cNvPr name="TextBox 34" id="34"/>
          <p:cNvSpPr txBox="true"/>
          <p:nvPr/>
        </p:nvSpPr>
        <p:spPr>
          <a:xfrm rot="0">
            <a:off x="7480087" y="3496151"/>
            <a:ext cx="491033"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Gender</a:t>
            </a:r>
          </a:p>
        </p:txBody>
      </p:sp>
      <p:sp>
        <p:nvSpPr>
          <p:cNvPr name="TextBox 35" id="35"/>
          <p:cNvSpPr txBox="true"/>
          <p:nvPr/>
        </p:nvSpPr>
        <p:spPr>
          <a:xfrm rot="0">
            <a:off x="7480087" y="3897859"/>
            <a:ext cx="491033" cy="195310"/>
          </a:xfrm>
          <a:prstGeom prst="rect">
            <a:avLst/>
          </a:prstGeom>
        </p:spPr>
        <p:txBody>
          <a:bodyPr anchor="t" rtlCol="false" tIns="0" lIns="0" bIns="0" rIns="0">
            <a:spAutoFit/>
          </a:bodyPr>
          <a:lstStyle/>
          <a:p>
            <a:pPr algn="l">
              <a:lnSpc>
                <a:spcPts val="1539"/>
              </a:lnSpc>
            </a:pPr>
            <a:r>
              <a:rPr lang="en-US" sz="1100">
                <a:solidFill>
                  <a:srgbClr val="FFFFFF"/>
                </a:solidFill>
                <a:latin typeface="Raleway"/>
                <a:ea typeface="Raleway"/>
                <a:cs typeface="Raleway"/>
                <a:sym typeface="Raleway"/>
              </a:rPr>
              <a:t>Gender</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DAHOOKRyZAQ</dc:identifier>
  <dcterms:modified xsi:type="dcterms:W3CDTF">2011-08-01T06:04:30Z</dcterms:modified>
  <cp:revision>1</cp:revision>
  <dc:title>PEC Hacks 3.0 PPT Format.pdf</dc:title>
</cp:coreProperties>
</file>